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3" r:id="rId3"/>
    <p:sldId id="258" r:id="rId4"/>
    <p:sldId id="265" r:id="rId5"/>
    <p:sldId id="266" r:id="rId6"/>
    <p:sldId id="267" r:id="rId7"/>
    <p:sldId id="268" r:id="rId8"/>
    <p:sldId id="269" r:id="rId9"/>
    <p:sldId id="270" r:id="rId10"/>
  </p:sldIdLst>
  <p:sldSz cx="13716000" cy="10287000"/>
  <p:notesSz cx="10287000" cy="18288000"/>
  <p:embeddedFontLst>
    <p:embeddedFont>
      <p:font typeface="Pretendard" panose="020B0600000101010101" charset="-127"/>
      <p:regular r:id="rId11"/>
      <p:bold r:id="rId12"/>
    </p:embeddedFont>
    <p:embeddedFont>
      <p:font typeface="Pretendard Black" panose="020B0600000101010101" charset="-127"/>
      <p:bold r:id="rId13"/>
    </p:embeddedFont>
    <p:embeddedFont>
      <p:font typeface="Pretendard ExtraBold" panose="020B0600000101010101" charset="-127"/>
      <p:bold r:id="rId14"/>
    </p:embeddedFont>
    <p:embeddedFont>
      <p:font typeface="Pretendard Medium" panose="020B0600000101010101" charset="-127"/>
      <p:regular r:id="rId15"/>
    </p:embeddedFont>
    <p:embeddedFont>
      <p:font typeface="Pretendard SemiBold" panose="020B0600000101010101" charset="-127"/>
      <p:bold r:id="rId16"/>
    </p:embeddedFont>
    <p:embeddedFont>
      <p:font typeface="나눔바른고딕" panose="020B0600000101010101" charset="-127"/>
      <p:regular r:id="rId17"/>
      <p:bold r:id="rId18"/>
    </p:embeddedFont>
    <p:embeddedFont>
      <p:font typeface="HY헤드라인M" panose="02030600000101010101" pitchFamily="18" charset="-127"/>
      <p:regular r:id="rId19"/>
    </p:embeddedFont>
    <p:embeddedFont>
      <p:font typeface="맑은 고딕" panose="020B0503020000020004" pitchFamily="50" charset="-127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C9"/>
    <a:srgbClr val="5350E0"/>
    <a:srgbClr val="FFFFB7"/>
    <a:srgbClr val="C1BFF3"/>
    <a:srgbClr val="2A2A2A"/>
    <a:srgbClr val="FFFF97"/>
    <a:srgbClr val="FFFF5D"/>
    <a:srgbClr val="F4F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4" autoAdjust="0"/>
    <p:restoredTop sz="94660"/>
  </p:normalViewPr>
  <p:slideViewPr>
    <p:cSldViewPr>
      <p:cViewPr varScale="1">
        <p:scale>
          <a:sx n="55" d="100"/>
          <a:sy n="55" d="100"/>
        </p:scale>
        <p:origin x="1656" y="78"/>
      </p:cViewPr>
      <p:guideLst>
        <p:guide orient="horz" pos="216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0425"/>
            <a:ext cx="58293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886200"/>
            <a:ext cx="4800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74645"/>
            <a:ext cx="15430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74645"/>
            <a:ext cx="45148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4406907"/>
            <a:ext cx="58293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906714"/>
            <a:ext cx="58293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600207"/>
            <a:ext cx="30289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600207"/>
            <a:ext cx="30289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1535113"/>
            <a:ext cx="303014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2174875"/>
            <a:ext cx="303014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2" y="1535113"/>
            <a:ext cx="303133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2" y="2174875"/>
            <a:ext cx="303133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3" y="273050"/>
            <a:ext cx="2256235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90" y="273055"/>
            <a:ext cx="3833813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3" y="1435107"/>
            <a:ext cx="2256235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4800600"/>
            <a:ext cx="41148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612775"/>
            <a:ext cx="41148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5367338"/>
            <a:ext cx="41148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600207"/>
            <a:ext cx="6172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6356356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6356356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6356356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76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2" indent="-257162" algn="l" defTabSz="685766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85" indent="-214303" algn="l" defTabSz="685766" rtl="0" eaLnBrk="1" latinLnBrk="0" hangingPunct="1">
        <a:spcBef>
          <a:spcPct val="20000"/>
        </a:spcBef>
        <a:buFont typeface="Arial" pitchFamily="34" charset="0"/>
        <a:buChar char="�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spcBef>
          <a:spcPct val="20000"/>
        </a:spcBef>
        <a:buFont typeface="Arial" pitchFamily="34" charset="0"/>
        <a:buChar char="�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spcBef>
          <a:spcPct val="20000"/>
        </a:spcBef>
        <a:buFont typeface="Arial" pitchFamily="34" charset="0"/>
        <a:buChar char="�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spcBef>
          <a:spcPct val="20000"/>
        </a:spcBef>
        <a:buFont typeface="Arial" pitchFamily="34" charset="0"/>
        <a:buChar char="�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spcBef>
          <a:spcPct val="20000"/>
        </a:spcBef>
        <a:buFont typeface="Arial" pitchFamily="34" charset="0"/>
        <a:buChar char="�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spcBef>
          <a:spcPct val="20000"/>
        </a:spcBef>
        <a:buFont typeface="Arial" pitchFamily="34" charset="0"/>
        <a:buChar char="�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spcBef>
          <a:spcPct val="20000"/>
        </a:spcBef>
        <a:buFont typeface="Arial" pitchFamily="34" charset="0"/>
        <a:buChar char="�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spcBef>
          <a:spcPct val="20000"/>
        </a:spcBef>
        <a:buFont typeface="Arial" pitchFamily="34" charset="0"/>
        <a:buChar char="�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2" name="그룹 1002"/>
          <p:cNvGrpSpPr/>
          <p:nvPr/>
        </p:nvGrpSpPr>
        <p:grpSpPr>
          <a:xfrm>
            <a:off x="714599" y="1254622"/>
            <a:ext cx="12285087" cy="5357"/>
            <a:chOff x="952799" y="889188"/>
            <a:chExt cx="16380116" cy="714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2799" y="889188"/>
              <a:ext cx="16380116" cy="714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14599" y="9027022"/>
            <a:ext cx="12285087" cy="5357"/>
            <a:chOff x="952799" y="9390609"/>
            <a:chExt cx="16380116" cy="714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2799" y="9390609"/>
              <a:ext cx="16380116" cy="714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055107" y="6279483"/>
            <a:ext cx="5605786" cy="859609"/>
            <a:chOff x="7600496" y="7266186"/>
            <a:chExt cx="3084723" cy="47302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00496" y="7266186"/>
              <a:ext cx="3084723" cy="473021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715457" y="3147909"/>
            <a:ext cx="12285087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ko-KR" sz="80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88900" dir="5400000" algn="t" rotWithShape="0">
                    <a:srgbClr val="7030A0">
                      <a:alpha val="40000"/>
                    </a:srgbClr>
                  </a:outerShdw>
                </a:effectLst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STRONG</a:t>
            </a:r>
          </a:p>
          <a:p>
            <a:pPr algn="ctr"/>
            <a:r>
              <a:rPr lang="ko-KR" altLang="en-US" sz="8000" dirty="0">
                <a:solidFill>
                  <a:schemeClr val="bg1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온라인 심리검사 </a:t>
            </a:r>
            <a:r>
              <a:rPr lang="en-US" altLang="ko-KR" sz="8000" dirty="0">
                <a:solidFill>
                  <a:schemeClr val="bg1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Guide</a:t>
            </a:r>
            <a:endParaRPr lang="en-US" sz="8000" dirty="0">
              <a:solidFill>
                <a:schemeClr val="bg1"/>
              </a:solidFill>
              <a:latin typeface="Pretendard ExtraBold" panose="02000903000000020004" pitchFamily="2" charset="-127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03534" y="6416900"/>
            <a:ext cx="7908932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sz="320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 SemiBold" panose="020B0600000101010101" charset="-127"/>
              </a:rPr>
              <a:t>학생 배포용</a:t>
            </a:r>
            <a:endParaRPr lang="en-US" sz="32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Pretendard SemiBold" panose="020B0600000101010101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E7208A30-2794-FAB9-CCA1-928606FE0421}"/>
              </a:ext>
            </a:extLst>
          </p:cNvPr>
          <p:cNvGrpSpPr/>
          <p:nvPr/>
        </p:nvGrpSpPr>
        <p:grpSpPr>
          <a:xfrm>
            <a:off x="3093414" y="9286815"/>
            <a:ext cx="7529172" cy="733485"/>
            <a:chOff x="3321622" y="2934198"/>
            <a:chExt cx="7529172" cy="733485"/>
          </a:xfrm>
        </p:grpSpPr>
        <p:sp>
          <p:nvSpPr>
            <p:cNvPr id="19" name="Object 19"/>
            <p:cNvSpPr txBox="1"/>
            <p:nvPr/>
          </p:nvSpPr>
          <p:spPr>
            <a:xfrm>
              <a:off x="4800600" y="3070108"/>
              <a:ext cx="6050194" cy="46166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ko-KR" altLang="en-US" sz="2400" kern="0" spc="975" dirty="0">
                  <a:solidFill>
                    <a:srgbClr val="FFFFFF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한국항공대학교 새내기성공센터</a:t>
              </a:r>
              <a:endParaRPr lang="en-US" sz="20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C22FA047-0D99-0139-909C-DB89D819C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  <a14:imgEffect>
                        <a14:brightnessContrast bright="7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1622" y="2934198"/>
              <a:ext cx="1466970" cy="73348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5" name="Object 11">
            <a:extLst>
              <a:ext uri="{FF2B5EF4-FFF2-40B4-BE49-F238E27FC236}">
                <a16:creationId xmlns:a16="http://schemas.microsoft.com/office/drawing/2014/main" id="{0DF85723-6C59-353B-0FB3-7A71E81D4E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8573" y="937322"/>
            <a:ext cx="7390544" cy="10580373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 rotWithShape="1">
          <a:blip r:embed="rId3" cstate="print"/>
          <a:srcRect l="5957" r="4644" b="46500"/>
          <a:stretch/>
        </p:blipFill>
        <p:spPr>
          <a:xfrm>
            <a:off x="0" y="5008771"/>
            <a:ext cx="13716000" cy="5290186"/>
          </a:xfrm>
          <a:prstGeom prst="rect">
            <a:avLst/>
          </a:prstGeom>
        </p:spPr>
      </p:pic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623BF3EF-B681-6BCE-AD8F-FA988ADDD8C7}"/>
              </a:ext>
            </a:extLst>
          </p:cNvPr>
          <p:cNvCxnSpPr>
            <a:cxnSpLocks/>
          </p:cNvCxnSpPr>
          <p:nvPr/>
        </p:nvCxnSpPr>
        <p:spPr>
          <a:xfrm>
            <a:off x="510346" y="800100"/>
            <a:ext cx="12695309" cy="0"/>
          </a:xfrm>
          <a:prstGeom prst="line">
            <a:avLst/>
          </a:prstGeom>
          <a:ln w="12700">
            <a:solidFill>
              <a:srgbClr val="C1BF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F95AE11B-6840-29DE-610A-9FEE66F73E9D}"/>
              </a:ext>
            </a:extLst>
          </p:cNvPr>
          <p:cNvCxnSpPr>
            <a:cxnSpLocks/>
          </p:cNvCxnSpPr>
          <p:nvPr/>
        </p:nvCxnSpPr>
        <p:spPr>
          <a:xfrm>
            <a:off x="510346" y="9486900"/>
            <a:ext cx="12695309" cy="0"/>
          </a:xfrm>
          <a:prstGeom prst="line">
            <a:avLst/>
          </a:prstGeom>
          <a:ln w="12700">
            <a:solidFill>
              <a:srgbClr val="C1BF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bject 51"/>
          <p:cNvSpPr txBox="1"/>
          <p:nvPr/>
        </p:nvSpPr>
        <p:spPr>
          <a:xfrm>
            <a:off x="1005827" y="1555096"/>
            <a:ext cx="1170434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ko-KR" sz="4000" dirty="0">
                <a:solidFill>
                  <a:srgbClr val="5350E0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MBTI &amp; STRONG</a:t>
            </a:r>
            <a:r>
              <a:rPr lang="en-US" altLang="ko-KR" sz="4000" dirty="0">
                <a:solidFill>
                  <a:srgbClr val="5350E0"/>
                </a:solidFill>
                <a:latin typeface="Pretendard" pitchFamily="34" charset="0"/>
                <a:cs typeface="Pretendard" pitchFamily="34" charset="0"/>
              </a:rPr>
              <a:t>  </a:t>
            </a:r>
            <a:r>
              <a:rPr lang="ko-KR" altLang="en-US" sz="3750" dirty="0">
                <a:solidFill>
                  <a:srgbClr val="2A2A2A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온라인 검사 진행 순서</a:t>
            </a:r>
            <a:endParaRPr lang="en-US" sz="1350" dirty="0">
              <a:solidFill>
                <a:srgbClr val="2A2A2A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404677" y="2516614"/>
            <a:ext cx="10906647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ko-KR" sz="2000" dirty="0">
                <a:solidFill>
                  <a:srgbClr val="C00000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※ MBTI(</a:t>
            </a:r>
            <a:r>
              <a:rPr lang="ko-KR" altLang="en-US" sz="2000" dirty="0">
                <a:solidFill>
                  <a:srgbClr val="C00000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성격유형검사</a:t>
            </a:r>
            <a:r>
              <a:rPr lang="en-US" altLang="ko-KR" sz="2000" dirty="0">
                <a:solidFill>
                  <a:srgbClr val="C00000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), STRONG(</a:t>
            </a:r>
            <a:r>
              <a:rPr lang="ko-KR" altLang="en-US" sz="2000" dirty="0" err="1">
                <a:solidFill>
                  <a:srgbClr val="C00000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직업흥미검사</a:t>
            </a:r>
            <a:r>
              <a:rPr lang="en-US" altLang="ko-KR" sz="2000" dirty="0">
                <a:solidFill>
                  <a:srgbClr val="C00000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II) </a:t>
            </a:r>
            <a:r>
              <a:rPr lang="ko-KR" altLang="en-US" sz="2000" dirty="0">
                <a:solidFill>
                  <a:srgbClr val="C00000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모두 아래의 방법으로 진행하시면 됩니다</a:t>
            </a:r>
            <a:r>
              <a:rPr lang="en-US" altLang="ko-KR" sz="2000" dirty="0">
                <a:solidFill>
                  <a:srgbClr val="C00000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. </a:t>
            </a:r>
          </a:p>
        </p:txBody>
      </p:sp>
      <p:grpSp>
        <p:nvGrpSpPr>
          <p:cNvPr id="1004" name="그룹 1004"/>
          <p:cNvGrpSpPr/>
          <p:nvPr/>
        </p:nvGrpSpPr>
        <p:grpSpPr>
          <a:xfrm>
            <a:off x="695217" y="3441718"/>
            <a:ext cx="3695272" cy="5290186"/>
            <a:chOff x="1526331" y="4333333"/>
            <a:chExt cx="3618971" cy="5180952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45362" y="1880649"/>
              <a:ext cx="7237942" cy="10361905"/>
            </a:xfrm>
            <a:prstGeom prst="rect">
              <a:avLst/>
            </a:prstGeom>
          </p:spPr>
        </p:pic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6331" y="4333333"/>
              <a:ext cx="3618971" cy="5180952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222435" y="3849106"/>
            <a:ext cx="2640837" cy="727525"/>
            <a:chOff x="2042662" y="4732307"/>
            <a:chExt cx="2586308" cy="712502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42662" y="4732307"/>
              <a:ext cx="2586308" cy="712502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033056" y="6641151"/>
            <a:ext cx="3019595" cy="14588"/>
            <a:chOff x="1857194" y="7466700"/>
            <a:chExt cx="2957245" cy="14286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57194" y="7466700"/>
              <a:ext cx="2957245" cy="14286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1292641" y="4022431"/>
            <a:ext cx="2500424" cy="38087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875" dirty="0">
                <a:solidFill>
                  <a:srgbClr val="FFFFFF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ASSESTA </a:t>
            </a:r>
            <a:r>
              <a:rPr lang="ko-KR" altLang="en-US" sz="1875" dirty="0">
                <a:solidFill>
                  <a:srgbClr val="FFFFFF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접속</a:t>
            </a:r>
            <a:endParaRPr lang="en-US" sz="1350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197809" y="4698311"/>
            <a:ext cx="2690089" cy="1773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875" dirty="0">
                <a:solidFill>
                  <a:srgbClr val="5350E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메일 확인 ▶</a:t>
            </a:r>
          </a:p>
          <a:p>
            <a:pPr algn="ctr">
              <a:lnSpc>
                <a:spcPct val="150000"/>
              </a:lnSpc>
            </a:pPr>
            <a:r>
              <a:rPr lang="ko-KR" altLang="en-US" sz="1875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메일 하단</a:t>
            </a:r>
          </a:p>
          <a:p>
            <a:pPr algn="ctr">
              <a:lnSpc>
                <a:spcPct val="150000"/>
              </a:lnSpc>
            </a:pPr>
            <a:endParaRPr lang="ko-KR" altLang="en-US" sz="1875" dirty="0">
              <a:solidFill>
                <a:srgbClr val="2A2A2A"/>
              </a:solidFill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875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버튼 클릭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926984" y="6821643"/>
            <a:ext cx="3231739" cy="16650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ko-KR" altLang="en-US" sz="1600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메일을 확인한 후 </a:t>
            </a:r>
          </a:p>
          <a:p>
            <a:pPr algn="ctr">
              <a:lnSpc>
                <a:spcPts val="2500"/>
              </a:lnSpc>
            </a:pPr>
            <a:r>
              <a:rPr lang="ko-KR" altLang="en-US" sz="1600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“심리검사 실시” 버튼을 눌러</a:t>
            </a:r>
          </a:p>
          <a:p>
            <a:pPr algn="ctr">
              <a:lnSpc>
                <a:spcPts val="2500"/>
              </a:lnSpc>
            </a:pPr>
            <a:r>
              <a:rPr lang="ko-KR" altLang="en-US" sz="1600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온라인심리검사센터에</a:t>
            </a:r>
          </a:p>
          <a:p>
            <a:pPr algn="ctr">
              <a:lnSpc>
                <a:spcPts val="2500"/>
              </a:lnSpc>
            </a:pPr>
            <a:r>
              <a:rPr lang="en-US" altLang="ko-KR" sz="1600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(www.career4u.net)</a:t>
            </a:r>
          </a:p>
          <a:p>
            <a:pPr algn="ctr">
              <a:lnSpc>
                <a:spcPts val="2500"/>
              </a:lnSpc>
            </a:pPr>
            <a:r>
              <a:rPr lang="ko-KR" altLang="en-US" sz="1600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접속합니다</a:t>
            </a:r>
            <a:r>
              <a:rPr lang="en-US" altLang="ko-KR" sz="1600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B62AA0B6-B2AE-0850-5D2A-2E07BF4F5E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2345" y="5587291"/>
            <a:ext cx="1842447" cy="546809"/>
          </a:xfrm>
          <a:prstGeom prst="rect">
            <a:avLst/>
          </a:prstGeom>
        </p:spPr>
      </p:pic>
      <p:grpSp>
        <p:nvGrpSpPr>
          <p:cNvPr id="30" name="그룹 1004">
            <a:extLst>
              <a:ext uri="{FF2B5EF4-FFF2-40B4-BE49-F238E27FC236}">
                <a16:creationId xmlns:a16="http://schemas.microsoft.com/office/drawing/2014/main" id="{A7F3530A-CE8F-69E9-5249-9DF9DB8C905D}"/>
              </a:ext>
            </a:extLst>
          </p:cNvPr>
          <p:cNvGrpSpPr/>
          <p:nvPr/>
        </p:nvGrpSpPr>
        <p:grpSpPr>
          <a:xfrm>
            <a:off x="5010364" y="3441718"/>
            <a:ext cx="3695272" cy="5290186"/>
            <a:chOff x="1526331" y="4333333"/>
            <a:chExt cx="3618971" cy="5180952"/>
          </a:xfrm>
        </p:grpSpPr>
        <p:pic>
          <p:nvPicPr>
            <p:cNvPr id="42" name="Object 11">
              <a:extLst>
                <a:ext uri="{FF2B5EF4-FFF2-40B4-BE49-F238E27FC236}">
                  <a16:creationId xmlns:a16="http://schemas.microsoft.com/office/drawing/2014/main" id="{BF50617F-F8DA-C8AE-46F7-9EBC55EEC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45362" y="1880649"/>
              <a:ext cx="7237942" cy="10361905"/>
            </a:xfrm>
            <a:prstGeom prst="rect">
              <a:avLst/>
            </a:prstGeom>
          </p:spPr>
        </p:pic>
        <p:pic>
          <p:nvPicPr>
            <p:cNvPr id="44" name="Object 12">
              <a:extLst>
                <a:ext uri="{FF2B5EF4-FFF2-40B4-BE49-F238E27FC236}">
                  <a16:creationId xmlns:a16="http://schemas.microsoft.com/office/drawing/2014/main" id="{B84CC2D3-03FE-AEB4-880D-562E5AC48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6331" y="4333333"/>
              <a:ext cx="3618971" cy="5180952"/>
            </a:xfrm>
            <a:prstGeom prst="rect">
              <a:avLst/>
            </a:prstGeom>
          </p:spPr>
        </p:pic>
      </p:grpSp>
      <p:grpSp>
        <p:nvGrpSpPr>
          <p:cNvPr id="32" name="그룹 1008">
            <a:extLst>
              <a:ext uri="{FF2B5EF4-FFF2-40B4-BE49-F238E27FC236}">
                <a16:creationId xmlns:a16="http://schemas.microsoft.com/office/drawing/2014/main" id="{94E74093-E347-ACEB-B821-F827F10AD9BB}"/>
              </a:ext>
            </a:extLst>
          </p:cNvPr>
          <p:cNvGrpSpPr/>
          <p:nvPr/>
        </p:nvGrpSpPr>
        <p:grpSpPr>
          <a:xfrm>
            <a:off x="5537582" y="3849106"/>
            <a:ext cx="2640837" cy="727525"/>
            <a:chOff x="2042662" y="4732307"/>
            <a:chExt cx="2586308" cy="712502"/>
          </a:xfrm>
        </p:grpSpPr>
        <p:pic>
          <p:nvPicPr>
            <p:cNvPr id="41" name="Object 27">
              <a:extLst>
                <a:ext uri="{FF2B5EF4-FFF2-40B4-BE49-F238E27FC236}">
                  <a16:creationId xmlns:a16="http://schemas.microsoft.com/office/drawing/2014/main" id="{8C281B2C-2A16-83E7-8B6A-D360998D8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42662" y="4732307"/>
              <a:ext cx="2586308" cy="712502"/>
            </a:xfrm>
            <a:prstGeom prst="rect">
              <a:avLst/>
            </a:prstGeom>
          </p:spPr>
        </p:pic>
      </p:grpSp>
      <p:grpSp>
        <p:nvGrpSpPr>
          <p:cNvPr id="33" name="그룹 1012">
            <a:extLst>
              <a:ext uri="{FF2B5EF4-FFF2-40B4-BE49-F238E27FC236}">
                <a16:creationId xmlns:a16="http://schemas.microsoft.com/office/drawing/2014/main" id="{BC421DE5-E747-46EB-9F09-80FF458F0790}"/>
              </a:ext>
            </a:extLst>
          </p:cNvPr>
          <p:cNvGrpSpPr/>
          <p:nvPr/>
        </p:nvGrpSpPr>
        <p:grpSpPr>
          <a:xfrm>
            <a:off x="5348203" y="6641151"/>
            <a:ext cx="3019595" cy="14588"/>
            <a:chOff x="1857194" y="7466700"/>
            <a:chExt cx="2957245" cy="14286"/>
          </a:xfrm>
        </p:grpSpPr>
        <p:pic>
          <p:nvPicPr>
            <p:cNvPr id="39" name="Object 39">
              <a:extLst>
                <a:ext uri="{FF2B5EF4-FFF2-40B4-BE49-F238E27FC236}">
                  <a16:creationId xmlns:a16="http://schemas.microsoft.com/office/drawing/2014/main" id="{E5EA2304-B580-5994-005B-9BA5BBF8A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57194" y="7466700"/>
              <a:ext cx="2957245" cy="14286"/>
            </a:xfrm>
            <a:prstGeom prst="rect">
              <a:avLst/>
            </a:prstGeom>
          </p:spPr>
        </p:pic>
      </p:grpSp>
      <p:sp>
        <p:nvSpPr>
          <p:cNvPr id="35" name="Object 55">
            <a:extLst>
              <a:ext uri="{FF2B5EF4-FFF2-40B4-BE49-F238E27FC236}">
                <a16:creationId xmlns:a16="http://schemas.microsoft.com/office/drawing/2014/main" id="{C9ED5EA5-123B-DC91-BE66-590594D76AEF}"/>
              </a:ext>
            </a:extLst>
          </p:cNvPr>
          <p:cNvSpPr txBox="1"/>
          <p:nvPr/>
        </p:nvSpPr>
        <p:spPr>
          <a:xfrm>
            <a:off x="5607788" y="4022431"/>
            <a:ext cx="2500424" cy="38087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sz="1875" dirty="0">
                <a:solidFill>
                  <a:srgbClr val="FFFFFF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인증키 입력</a:t>
            </a:r>
          </a:p>
        </p:txBody>
      </p:sp>
      <p:sp>
        <p:nvSpPr>
          <p:cNvPr id="36" name="Object 59">
            <a:extLst>
              <a:ext uri="{FF2B5EF4-FFF2-40B4-BE49-F238E27FC236}">
                <a16:creationId xmlns:a16="http://schemas.microsoft.com/office/drawing/2014/main" id="{44DEB410-1737-7C4F-9025-E659AB19F72E}"/>
              </a:ext>
            </a:extLst>
          </p:cNvPr>
          <p:cNvSpPr txBox="1"/>
          <p:nvPr/>
        </p:nvSpPr>
        <p:spPr>
          <a:xfrm>
            <a:off x="5512956" y="5164848"/>
            <a:ext cx="2690089" cy="9081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875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접속된 홈페이지에서</a:t>
            </a:r>
          </a:p>
          <a:p>
            <a:pPr algn="ctr">
              <a:lnSpc>
                <a:spcPct val="150000"/>
              </a:lnSpc>
            </a:pPr>
            <a:r>
              <a:rPr lang="ko-KR" altLang="en-US" sz="1875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메일로 받은 </a:t>
            </a:r>
            <a:r>
              <a:rPr lang="ko-KR" altLang="en-US" sz="1875" dirty="0">
                <a:solidFill>
                  <a:srgbClr val="5350E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인증키</a:t>
            </a:r>
            <a:r>
              <a:rPr lang="ko-KR" altLang="en-US" sz="1875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입력</a:t>
            </a:r>
          </a:p>
        </p:txBody>
      </p:sp>
      <p:sp>
        <p:nvSpPr>
          <p:cNvPr id="38" name="Object 63">
            <a:extLst>
              <a:ext uri="{FF2B5EF4-FFF2-40B4-BE49-F238E27FC236}">
                <a16:creationId xmlns:a16="http://schemas.microsoft.com/office/drawing/2014/main" id="{FE0A356E-8B20-482E-02A0-D9E535A785F8}"/>
              </a:ext>
            </a:extLst>
          </p:cNvPr>
          <p:cNvSpPr txBox="1"/>
          <p:nvPr/>
        </p:nvSpPr>
        <p:spPr>
          <a:xfrm>
            <a:off x="5242131" y="6821643"/>
            <a:ext cx="3231739" cy="149637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1600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온라인심리검사센터에 접속한 뒤 </a:t>
            </a:r>
          </a:p>
          <a:p>
            <a:pPr algn="ctr">
              <a:lnSpc>
                <a:spcPct val="200000"/>
              </a:lnSpc>
            </a:pPr>
            <a:r>
              <a:rPr lang="ko-KR" altLang="en-US" sz="1600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인증코드 및 인적사항 </a:t>
            </a:r>
          </a:p>
          <a:p>
            <a:pPr algn="ctr">
              <a:lnSpc>
                <a:spcPct val="200000"/>
              </a:lnSpc>
            </a:pPr>
            <a:r>
              <a:rPr lang="ko-KR" altLang="en-US" sz="1600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등을 입력합니다</a:t>
            </a:r>
            <a:r>
              <a:rPr lang="en-US" altLang="ko-KR" sz="1600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</p:txBody>
      </p:sp>
      <p:pic>
        <p:nvPicPr>
          <p:cNvPr id="966" name="Object 12">
            <a:extLst>
              <a:ext uri="{FF2B5EF4-FFF2-40B4-BE49-F238E27FC236}">
                <a16:creationId xmlns:a16="http://schemas.microsoft.com/office/drawing/2014/main" id="{13121F1F-B9E3-9CFA-E79E-9BA3E87222A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25511" y="3441718"/>
            <a:ext cx="3695272" cy="5290186"/>
          </a:xfrm>
          <a:prstGeom prst="rect">
            <a:avLst/>
          </a:prstGeom>
        </p:spPr>
      </p:pic>
      <p:pic>
        <p:nvPicPr>
          <p:cNvPr id="964" name="Object 27">
            <a:extLst>
              <a:ext uri="{FF2B5EF4-FFF2-40B4-BE49-F238E27FC236}">
                <a16:creationId xmlns:a16="http://schemas.microsoft.com/office/drawing/2014/main" id="{93498F63-8E5D-486B-D6A7-C7EBA14BFAE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52729" y="3849106"/>
            <a:ext cx="2640837" cy="727525"/>
          </a:xfrm>
          <a:prstGeom prst="rect">
            <a:avLst/>
          </a:prstGeom>
        </p:spPr>
      </p:pic>
      <p:pic>
        <p:nvPicPr>
          <p:cNvPr id="963" name="Object 39">
            <a:extLst>
              <a:ext uri="{FF2B5EF4-FFF2-40B4-BE49-F238E27FC236}">
                <a16:creationId xmlns:a16="http://schemas.microsoft.com/office/drawing/2014/main" id="{397EBAA6-1FA6-30EB-41F6-50D18CDCC9D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63350" y="6641151"/>
            <a:ext cx="3019595" cy="14588"/>
          </a:xfrm>
          <a:prstGeom prst="rect">
            <a:avLst/>
          </a:prstGeom>
        </p:spPr>
      </p:pic>
      <p:sp>
        <p:nvSpPr>
          <p:cNvPr id="960" name="Object 55">
            <a:extLst>
              <a:ext uri="{FF2B5EF4-FFF2-40B4-BE49-F238E27FC236}">
                <a16:creationId xmlns:a16="http://schemas.microsoft.com/office/drawing/2014/main" id="{70D41500-2CFC-5E6F-4EED-9B2FD3BA1066}"/>
              </a:ext>
            </a:extLst>
          </p:cNvPr>
          <p:cNvSpPr txBox="1"/>
          <p:nvPr/>
        </p:nvSpPr>
        <p:spPr>
          <a:xfrm>
            <a:off x="9922935" y="4022431"/>
            <a:ext cx="2500424" cy="38087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sz="1875" dirty="0">
                <a:solidFill>
                  <a:srgbClr val="FFFFFF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심리검사 진행</a:t>
            </a:r>
          </a:p>
        </p:txBody>
      </p:sp>
      <p:sp>
        <p:nvSpPr>
          <p:cNvPr id="961" name="Object 59">
            <a:extLst>
              <a:ext uri="{FF2B5EF4-FFF2-40B4-BE49-F238E27FC236}">
                <a16:creationId xmlns:a16="http://schemas.microsoft.com/office/drawing/2014/main" id="{16086B25-A63F-A7AD-564E-E9423BB9A02E}"/>
              </a:ext>
            </a:extLst>
          </p:cNvPr>
          <p:cNvSpPr txBox="1"/>
          <p:nvPr/>
        </p:nvSpPr>
        <p:spPr>
          <a:xfrm>
            <a:off x="9828103" y="5310982"/>
            <a:ext cx="2690089" cy="47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875" dirty="0">
                <a:solidFill>
                  <a:srgbClr val="5350E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심리검사 진행</a:t>
            </a:r>
            <a:endParaRPr lang="ko-KR" altLang="en-US" sz="1875" dirty="0">
              <a:solidFill>
                <a:srgbClr val="2A2A2A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962" name="Object 63">
            <a:extLst>
              <a:ext uri="{FF2B5EF4-FFF2-40B4-BE49-F238E27FC236}">
                <a16:creationId xmlns:a16="http://schemas.microsoft.com/office/drawing/2014/main" id="{B0047A0C-D107-2C2A-4F18-5B2D4405DBDD}"/>
              </a:ext>
            </a:extLst>
          </p:cNvPr>
          <p:cNvSpPr txBox="1"/>
          <p:nvPr/>
        </p:nvSpPr>
        <p:spPr>
          <a:xfrm>
            <a:off x="9557278" y="6821643"/>
            <a:ext cx="3231739" cy="11578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300000"/>
              </a:lnSpc>
            </a:pPr>
            <a:r>
              <a:rPr lang="ko-KR" altLang="en-US" sz="1600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검사 오리엔테이션을 숙지 후 </a:t>
            </a:r>
            <a:endParaRPr lang="en-US" altLang="ko-KR" sz="1600" dirty="0">
              <a:solidFill>
                <a:srgbClr val="2A2A2A"/>
              </a:solidFill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심리 검사를 진행합니다</a:t>
            </a:r>
            <a:r>
              <a:rPr lang="en-US" altLang="ko-KR" sz="1600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. </a:t>
            </a:r>
          </a:p>
        </p:txBody>
      </p:sp>
      <p:pic>
        <p:nvPicPr>
          <p:cNvPr id="968" name="Object 19">
            <a:extLst>
              <a:ext uri="{FF2B5EF4-FFF2-40B4-BE49-F238E27FC236}">
                <a16:creationId xmlns:a16="http://schemas.microsoft.com/office/drawing/2014/main" id="{3583D6D5-CE15-002C-EF15-84885234F298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20021" y="5970881"/>
            <a:ext cx="153107" cy="273457"/>
          </a:xfrm>
          <a:prstGeom prst="rect">
            <a:avLst/>
          </a:prstGeom>
        </p:spPr>
      </p:pic>
      <p:pic>
        <p:nvPicPr>
          <p:cNvPr id="970" name="Object 19">
            <a:extLst>
              <a:ext uri="{FF2B5EF4-FFF2-40B4-BE49-F238E27FC236}">
                <a16:creationId xmlns:a16="http://schemas.microsoft.com/office/drawing/2014/main" id="{10E57216-5D32-1A55-2792-E1EFC2D2CB6A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62048" y="5936253"/>
            <a:ext cx="153107" cy="273457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17025435-7CBA-EC6E-6DC2-1BA05B77CF99}"/>
              </a:ext>
            </a:extLst>
          </p:cNvPr>
          <p:cNvSpPr/>
          <p:nvPr/>
        </p:nvSpPr>
        <p:spPr>
          <a:xfrm>
            <a:off x="2133600" y="1434620"/>
            <a:ext cx="2309054" cy="889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E628863-2CEC-117A-1632-F3F83B554823}"/>
              </a:ext>
            </a:extLst>
          </p:cNvPr>
          <p:cNvSpPr/>
          <p:nvPr/>
        </p:nvSpPr>
        <p:spPr>
          <a:xfrm>
            <a:off x="2150088" y="2306985"/>
            <a:ext cx="2498112" cy="889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6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04295" y="1211667"/>
            <a:ext cx="515705" cy="515975"/>
            <a:chOff x="8274620" y="-98947"/>
            <a:chExt cx="687607" cy="68796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8900000">
              <a:off x="8274620" y="-98947"/>
              <a:ext cx="687607" cy="68796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" y="1"/>
            <a:ext cx="7390730" cy="10287000"/>
            <a:chOff x="0" y="0"/>
            <a:chExt cx="8656535" cy="1031003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8656535" cy="10310030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765782" y="846406"/>
            <a:ext cx="6231611" cy="1246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3600" dirty="0">
                <a:solidFill>
                  <a:srgbClr val="5350E0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STRONG</a:t>
            </a:r>
            <a:r>
              <a:rPr lang="en-US" altLang="ko-KR" sz="3600" dirty="0">
                <a:solidFill>
                  <a:srgbClr val="5350E0"/>
                </a:solidFill>
                <a:latin typeface="Pretendard" pitchFamily="34" charset="0"/>
                <a:cs typeface="Pretendard" pitchFamily="34" charset="0"/>
              </a:rPr>
              <a:t> </a:t>
            </a:r>
          </a:p>
          <a:p>
            <a:r>
              <a:rPr lang="ko-KR" altLang="en-US" sz="3600" dirty="0">
                <a:solidFill>
                  <a:srgbClr val="2A2A2A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온라인 검사 진행 안내 </a:t>
            </a:r>
            <a:r>
              <a:rPr lang="en-US" altLang="ko-KR" sz="3600" dirty="0">
                <a:solidFill>
                  <a:srgbClr val="2A2A2A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(1)</a:t>
            </a:r>
            <a:endParaRPr lang="en-US" sz="1200" dirty="0">
              <a:solidFill>
                <a:srgbClr val="2A2A2A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815894" y="1221508"/>
            <a:ext cx="6045498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>
                <a:solidFill>
                  <a:srgbClr val="2A2A2A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[ </a:t>
            </a:r>
            <a:r>
              <a:rPr lang="en-US" altLang="ko-KR" sz="2400" dirty="0">
                <a:solidFill>
                  <a:srgbClr val="2A2A2A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E-mail </a:t>
            </a:r>
            <a:r>
              <a:rPr lang="ko-KR" altLang="en-US" sz="2400" dirty="0">
                <a:solidFill>
                  <a:srgbClr val="2A2A2A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예시 </a:t>
            </a:r>
            <a:r>
              <a:rPr lang="en-US" sz="2400" dirty="0">
                <a:solidFill>
                  <a:srgbClr val="2A2A2A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]</a:t>
            </a:r>
            <a:endParaRPr 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6FC95D50-2933-1A9C-00F2-2C3FD332B45F}"/>
              </a:ext>
            </a:extLst>
          </p:cNvPr>
          <p:cNvGrpSpPr/>
          <p:nvPr/>
        </p:nvGrpSpPr>
        <p:grpSpPr>
          <a:xfrm>
            <a:off x="914400" y="2306578"/>
            <a:ext cx="5604014" cy="7485122"/>
            <a:chOff x="4483346" y="1022506"/>
            <a:chExt cx="4272465" cy="5706610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99FDF227-73E2-10DB-9785-3494A28C8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3346" y="1022506"/>
              <a:ext cx="4272465" cy="57066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D151BA80-8D97-7C75-028B-88D63D987D06}"/>
                </a:ext>
              </a:extLst>
            </p:cNvPr>
            <p:cNvSpPr/>
            <p:nvPr/>
          </p:nvSpPr>
          <p:spPr>
            <a:xfrm>
              <a:off x="5486400" y="2652623"/>
              <a:ext cx="241540" cy="112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7D48AF0D-331C-74BD-F6CB-81673BA4494B}"/>
                </a:ext>
              </a:extLst>
            </p:cNvPr>
            <p:cNvSpPr/>
            <p:nvPr/>
          </p:nvSpPr>
          <p:spPr>
            <a:xfrm>
              <a:off x="5727940" y="3798172"/>
              <a:ext cx="241540" cy="118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0C753283-7474-B4AC-4AC5-DD2689D82CA1}"/>
                </a:ext>
              </a:extLst>
            </p:cNvPr>
            <p:cNvSpPr/>
            <p:nvPr/>
          </p:nvSpPr>
          <p:spPr>
            <a:xfrm>
              <a:off x="6662710" y="4767627"/>
              <a:ext cx="988919" cy="890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FEDB2495-D537-CD92-CED9-36944190E1E5}"/>
              </a:ext>
            </a:extLst>
          </p:cNvPr>
          <p:cNvGrpSpPr/>
          <p:nvPr/>
        </p:nvGrpSpPr>
        <p:grpSpPr>
          <a:xfrm>
            <a:off x="7725010" y="5374066"/>
            <a:ext cx="5559365" cy="1066800"/>
            <a:chOff x="7725010" y="4076701"/>
            <a:chExt cx="5559365" cy="1066800"/>
          </a:xfrm>
        </p:grpSpPr>
        <p:pic>
          <p:nvPicPr>
            <p:cNvPr id="15" name="Object 17">
              <a:extLst>
                <a:ext uri="{FF2B5EF4-FFF2-40B4-BE49-F238E27FC236}">
                  <a16:creationId xmlns:a16="http://schemas.microsoft.com/office/drawing/2014/main" id="{ED66BC5D-13EE-B86D-643C-9CD32F088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25010" y="4076701"/>
              <a:ext cx="5559365" cy="1066800"/>
            </a:xfrm>
            <a:prstGeom prst="rect">
              <a:avLst/>
            </a:prstGeom>
            <a:effectLst>
              <a:outerShdw blurRad="50800" dist="38100" dir="2700000" algn="tl" rotWithShape="0">
                <a:srgbClr val="5350E0">
                  <a:alpha val="40000"/>
                </a:srgbClr>
              </a:outerShdw>
            </a:effectLst>
          </p:spPr>
        </p:pic>
        <p:sp>
          <p:nvSpPr>
            <p:cNvPr id="16" name="Object 34">
              <a:extLst>
                <a:ext uri="{FF2B5EF4-FFF2-40B4-BE49-F238E27FC236}">
                  <a16:creationId xmlns:a16="http://schemas.microsoft.com/office/drawing/2014/main" id="{C74C4393-2D19-4802-1B15-D38477C0546C}"/>
                </a:ext>
              </a:extLst>
            </p:cNvPr>
            <p:cNvSpPr txBox="1"/>
            <p:nvPr/>
          </p:nvSpPr>
          <p:spPr>
            <a:xfrm>
              <a:off x="8303497" y="4410046"/>
              <a:ext cx="4891466" cy="36933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ko-KR" altLang="en-US" dirty="0">
                  <a:solidFill>
                    <a:srgbClr val="2A2A2A"/>
                  </a:solidFill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인증코드를 </a:t>
              </a:r>
              <a:r>
                <a:rPr lang="ko-KR" altLang="en-US" dirty="0" err="1">
                  <a:solidFill>
                    <a:srgbClr val="2A2A2A"/>
                  </a:solidFill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드래그하여</a:t>
              </a:r>
              <a:r>
                <a:rPr lang="ko-KR" altLang="en-US" dirty="0">
                  <a:solidFill>
                    <a:srgbClr val="2A2A2A"/>
                  </a:solidFill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ko-KR" altLang="en-US" b="1" dirty="0">
                  <a:solidFill>
                    <a:srgbClr val="2A2A2A"/>
                  </a:solidFill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복사</a:t>
              </a:r>
              <a:r>
                <a:rPr lang="en-US" altLang="ko-KR" b="1" dirty="0">
                  <a:solidFill>
                    <a:srgbClr val="2A2A2A"/>
                  </a:solidFill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(</a:t>
              </a:r>
              <a:r>
                <a:rPr lang="en-US" altLang="ko-KR" b="1" dirty="0" err="1">
                  <a:solidFill>
                    <a:srgbClr val="2A2A2A"/>
                  </a:solidFill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ctrl+c</a:t>
              </a:r>
              <a:r>
                <a:rPr lang="en-US" altLang="ko-KR" b="1" dirty="0">
                  <a:solidFill>
                    <a:srgbClr val="2A2A2A"/>
                  </a:solidFill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)</a:t>
              </a:r>
              <a:r>
                <a:rPr lang="en-US" altLang="ko-KR" dirty="0">
                  <a:solidFill>
                    <a:srgbClr val="2A2A2A"/>
                  </a:solidFill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ko-KR" altLang="en-US" dirty="0">
                  <a:solidFill>
                    <a:srgbClr val="2A2A2A"/>
                  </a:solidFill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합니다</a:t>
              </a:r>
              <a:r>
                <a:rPr lang="en-US" altLang="ko-KR" dirty="0">
                  <a:solidFill>
                    <a:srgbClr val="2A2A2A"/>
                  </a:solidFill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.</a:t>
              </a:r>
              <a:endParaRPr lang="ko-KR" altLang="en-US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endParaRPr>
            </a:p>
          </p:txBody>
        </p:sp>
        <p:sp>
          <p:nvSpPr>
            <p:cNvPr id="19" name="Object 38">
              <a:extLst>
                <a:ext uri="{FF2B5EF4-FFF2-40B4-BE49-F238E27FC236}">
                  <a16:creationId xmlns:a16="http://schemas.microsoft.com/office/drawing/2014/main" id="{F3178059-5235-571F-D823-FF6723ACF71E}"/>
                </a:ext>
              </a:extLst>
            </p:cNvPr>
            <p:cNvSpPr txBox="1"/>
            <p:nvPr/>
          </p:nvSpPr>
          <p:spPr>
            <a:xfrm>
              <a:off x="7924800" y="4379269"/>
              <a:ext cx="289286" cy="46166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2400" dirty="0">
                  <a:solidFill>
                    <a:srgbClr val="5350E0"/>
                  </a:solidFill>
                  <a:latin typeface="Pretendard Black" pitchFamily="34" charset="0"/>
                  <a:cs typeface="Pretendard Black" pitchFamily="34" charset="0"/>
                </a:rPr>
                <a:t>1 </a:t>
              </a:r>
              <a:endParaRPr lang="en-US" sz="2000" dirty="0"/>
            </a:p>
          </p:txBody>
        </p:sp>
      </p:grp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A43B45F4-67BD-75E0-CE6F-5503C291E063}"/>
              </a:ext>
            </a:extLst>
          </p:cNvPr>
          <p:cNvSpPr/>
          <p:nvPr/>
        </p:nvSpPr>
        <p:spPr>
          <a:xfrm>
            <a:off x="3962400" y="4229100"/>
            <a:ext cx="1297124" cy="533792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821D1A9C-9DF3-3092-D492-9134E9464D9A}"/>
              </a:ext>
            </a:extLst>
          </p:cNvPr>
          <p:cNvCxnSpPr>
            <a:stCxn id="25" idx="3"/>
            <a:endCxn id="15" idx="1"/>
          </p:cNvCxnSpPr>
          <p:nvPr/>
        </p:nvCxnSpPr>
        <p:spPr>
          <a:xfrm>
            <a:off x="5259524" y="4495996"/>
            <a:ext cx="2465486" cy="1411470"/>
          </a:xfrm>
          <a:prstGeom prst="line">
            <a:avLst/>
          </a:prstGeom>
          <a:ln w="28575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96E2D512-1550-1383-C6E2-4094B23816CC}"/>
              </a:ext>
            </a:extLst>
          </p:cNvPr>
          <p:cNvGrpSpPr/>
          <p:nvPr/>
        </p:nvGrpSpPr>
        <p:grpSpPr>
          <a:xfrm>
            <a:off x="7727271" y="7413723"/>
            <a:ext cx="5559365" cy="1534518"/>
            <a:chOff x="7727271" y="7647582"/>
            <a:chExt cx="5559365" cy="1534518"/>
          </a:xfrm>
        </p:grpSpPr>
        <p:pic>
          <p:nvPicPr>
            <p:cNvPr id="29" name="Object 17">
              <a:extLst>
                <a:ext uri="{FF2B5EF4-FFF2-40B4-BE49-F238E27FC236}">
                  <a16:creationId xmlns:a16="http://schemas.microsoft.com/office/drawing/2014/main" id="{967CE149-DD8F-73E7-B889-D19A49D64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27271" y="7647582"/>
              <a:ext cx="5559365" cy="1534518"/>
            </a:xfrm>
            <a:prstGeom prst="rect">
              <a:avLst/>
            </a:prstGeom>
            <a:effectLst>
              <a:outerShdw blurRad="50800" dist="38100" dir="2700000" algn="tl" rotWithShape="0">
                <a:srgbClr val="5350E0">
                  <a:alpha val="40000"/>
                </a:srgbClr>
              </a:outerShdw>
            </a:effectLst>
          </p:spPr>
        </p:pic>
        <p:sp>
          <p:nvSpPr>
            <p:cNvPr id="31" name="Object 34">
              <a:extLst>
                <a:ext uri="{FF2B5EF4-FFF2-40B4-BE49-F238E27FC236}">
                  <a16:creationId xmlns:a16="http://schemas.microsoft.com/office/drawing/2014/main" id="{63F9C592-952F-3F64-C9AF-27A2EF304CBB}"/>
                </a:ext>
              </a:extLst>
            </p:cNvPr>
            <p:cNvSpPr txBox="1"/>
            <p:nvPr/>
          </p:nvSpPr>
          <p:spPr>
            <a:xfrm>
              <a:off x="8305758" y="7980927"/>
              <a:ext cx="4891466" cy="92333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ko-KR" altLang="en-US" b="1" dirty="0">
                  <a:solidFill>
                    <a:srgbClr val="2A2A2A"/>
                  </a:solidFill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심리검사 실시</a:t>
              </a:r>
              <a:r>
                <a:rPr lang="ko-KR" altLang="en-US" dirty="0">
                  <a:solidFill>
                    <a:srgbClr val="2A2A2A"/>
                  </a:solidFill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 버튼을 눌러 </a:t>
              </a:r>
              <a:endParaRPr lang="en-US" altLang="ko-KR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endParaRPr>
            </a:p>
            <a:p>
              <a:r>
                <a:rPr lang="en-US" altLang="ko-KR" dirty="0">
                  <a:solidFill>
                    <a:srgbClr val="2A2A2A"/>
                  </a:solidFill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“ASSESTA(</a:t>
              </a:r>
              <a:r>
                <a:rPr lang="ko-KR" altLang="en-US" dirty="0">
                  <a:solidFill>
                    <a:srgbClr val="2A2A2A"/>
                  </a:solidFill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어세스타</a:t>
              </a:r>
              <a:r>
                <a:rPr lang="en-US" altLang="ko-KR" dirty="0">
                  <a:solidFill>
                    <a:srgbClr val="2A2A2A"/>
                  </a:solidFill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) </a:t>
              </a:r>
              <a:r>
                <a:rPr lang="ko-KR" altLang="en-US" dirty="0">
                  <a:solidFill>
                    <a:srgbClr val="2A2A2A"/>
                  </a:solidFill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온라인심리검사센터</a:t>
              </a:r>
              <a:r>
                <a:rPr lang="en-US" altLang="ko-KR" dirty="0">
                  <a:solidFill>
                    <a:srgbClr val="2A2A2A"/>
                  </a:solidFill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”</a:t>
              </a:r>
              <a:r>
                <a:rPr lang="ko-KR" altLang="en-US" dirty="0">
                  <a:solidFill>
                    <a:srgbClr val="2A2A2A"/>
                  </a:solidFill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로</a:t>
              </a:r>
              <a:r>
                <a:rPr lang="en-US" altLang="ko-KR" dirty="0">
                  <a:solidFill>
                    <a:srgbClr val="2A2A2A"/>
                  </a:solidFill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  </a:t>
              </a:r>
            </a:p>
            <a:p>
              <a:r>
                <a:rPr lang="en-US" altLang="ko-KR" dirty="0">
                  <a:solidFill>
                    <a:srgbClr val="2A2A2A"/>
                  </a:solidFill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ko-KR" altLang="en-US" dirty="0">
                  <a:solidFill>
                    <a:srgbClr val="2A2A2A"/>
                  </a:solidFill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접속합니다</a:t>
              </a:r>
              <a:r>
                <a:rPr lang="en-US" altLang="ko-KR" dirty="0">
                  <a:solidFill>
                    <a:srgbClr val="2A2A2A"/>
                  </a:solidFill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.</a:t>
              </a:r>
              <a:endParaRPr lang="ko-KR" altLang="en-US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endParaRPr>
            </a:p>
          </p:txBody>
        </p:sp>
        <p:sp>
          <p:nvSpPr>
            <p:cNvPr id="42" name="Object 38">
              <a:extLst>
                <a:ext uri="{FF2B5EF4-FFF2-40B4-BE49-F238E27FC236}">
                  <a16:creationId xmlns:a16="http://schemas.microsoft.com/office/drawing/2014/main" id="{F9946ECD-9798-DC2E-FF07-5BB192649993}"/>
                </a:ext>
              </a:extLst>
            </p:cNvPr>
            <p:cNvSpPr txBox="1"/>
            <p:nvPr/>
          </p:nvSpPr>
          <p:spPr>
            <a:xfrm>
              <a:off x="7927061" y="7950150"/>
              <a:ext cx="289286" cy="46166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2400" dirty="0">
                  <a:solidFill>
                    <a:srgbClr val="5350E0"/>
                  </a:solidFill>
                  <a:latin typeface="Pretendard Black" pitchFamily="34" charset="0"/>
                  <a:cs typeface="Pretendard Black" pitchFamily="34" charset="0"/>
                </a:rPr>
                <a:t>2</a:t>
              </a:r>
              <a:r>
                <a:rPr lang="en-US" sz="2400" dirty="0">
                  <a:solidFill>
                    <a:srgbClr val="5350E0"/>
                  </a:solidFill>
                  <a:latin typeface="Pretendard Black" pitchFamily="34" charset="0"/>
                  <a:cs typeface="Pretendard Black" pitchFamily="34" charset="0"/>
                </a:rPr>
                <a:t> </a:t>
              </a:r>
              <a:endParaRPr lang="en-US" sz="2000" dirty="0"/>
            </a:p>
          </p:txBody>
        </p:sp>
      </p:grpSp>
      <p:sp>
        <p:nvSpPr>
          <p:cNvPr id="43" name="사각형: 둥근 모서리 42">
            <a:extLst>
              <a:ext uri="{FF2B5EF4-FFF2-40B4-BE49-F238E27FC236}">
                <a16:creationId xmlns:a16="http://schemas.microsoft.com/office/drawing/2014/main" id="{39D9E597-7F32-B401-8BB4-4CD0634A068F}"/>
              </a:ext>
            </a:extLst>
          </p:cNvPr>
          <p:cNvSpPr/>
          <p:nvPr/>
        </p:nvSpPr>
        <p:spPr>
          <a:xfrm>
            <a:off x="2971800" y="7914086"/>
            <a:ext cx="1447800" cy="533792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54703F63-74AB-EFAD-015D-B9D5A5E0C32D}"/>
              </a:ext>
            </a:extLst>
          </p:cNvPr>
          <p:cNvCxnSpPr>
            <a:cxnSpLocks/>
            <a:stCxn id="43" idx="3"/>
            <a:endCxn id="29" idx="1"/>
          </p:cNvCxnSpPr>
          <p:nvPr/>
        </p:nvCxnSpPr>
        <p:spPr>
          <a:xfrm>
            <a:off x="4419600" y="8180982"/>
            <a:ext cx="3307671" cy="0"/>
          </a:xfrm>
          <a:prstGeom prst="line">
            <a:avLst/>
          </a:prstGeom>
          <a:ln w="28575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CE5C931B-B65B-6C3D-D0EC-3CDEB2A53190}"/>
              </a:ext>
            </a:extLst>
          </p:cNvPr>
          <p:cNvGrpSpPr/>
          <p:nvPr/>
        </p:nvGrpSpPr>
        <p:grpSpPr>
          <a:xfrm>
            <a:off x="7725010" y="1995904"/>
            <a:ext cx="5559365" cy="2405305"/>
            <a:chOff x="7725010" y="1995904"/>
            <a:chExt cx="5559365" cy="2405305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25010" y="1995904"/>
              <a:ext cx="5559365" cy="2405305"/>
            </a:xfrm>
            <a:prstGeom prst="rect">
              <a:avLst/>
            </a:prstGeom>
            <a:effectLst>
              <a:outerShdw blurRad="50800" dist="38100" dir="2700000" algn="tl" rotWithShape="0">
                <a:srgbClr val="5350E0">
                  <a:alpha val="40000"/>
                </a:srgbClr>
              </a:outerShdw>
            </a:effectLst>
          </p:spPr>
        </p:pic>
        <p:sp>
          <p:nvSpPr>
            <p:cNvPr id="34" name="Object 34"/>
            <p:cNvSpPr txBox="1"/>
            <p:nvPr/>
          </p:nvSpPr>
          <p:spPr>
            <a:xfrm>
              <a:off x="8058959" y="2390643"/>
              <a:ext cx="4891466" cy="161582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dirty="0">
                  <a:solidFill>
                    <a:srgbClr val="5350E0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* </a:t>
              </a:r>
              <a:r>
                <a:rPr lang="en-US" altLang="ko-KR" dirty="0">
                  <a:solidFill>
                    <a:srgbClr val="5350E0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MBTI  </a:t>
              </a:r>
              <a:r>
                <a:rPr lang="ko-KR" altLang="en-US" dirty="0">
                  <a:solidFill>
                    <a:srgbClr val="5350E0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발송 메일 제목 </a:t>
              </a:r>
              <a:r>
                <a:rPr lang="en-US" altLang="ko-KR" dirty="0">
                  <a:solidFill>
                    <a:srgbClr val="5350E0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:</a:t>
              </a:r>
            </a:p>
            <a:p>
              <a:r>
                <a:rPr lang="en-US" altLang="ko-KR" dirty="0">
                  <a:solidFill>
                    <a:srgbClr val="2A2A2A"/>
                  </a:solidFill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   [MBTI Form M] </a:t>
              </a:r>
              <a:r>
                <a:rPr lang="ko-KR" altLang="en-US" dirty="0">
                  <a:solidFill>
                    <a:srgbClr val="2A2A2A"/>
                  </a:solidFill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심리검사 실시 및 인증키 안내</a:t>
              </a:r>
            </a:p>
            <a:p>
              <a:pPr>
                <a:lnSpc>
                  <a:spcPct val="200000"/>
                </a:lnSpc>
              </a:pPr>
              <a:r>
                <a:rPr lang="ko-KR" altLang="en-US" dirty="0">
                  <a:solidFill>
                    <a:srgbClr val="5350E0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* </a:t>
              </a:r>
              <a:r>
                <a:rPr lang="en-US" altLang="ko-KR" dirty="0">
                  <a:solidFill>
                    <a:srgbClr val="5350E0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STRONG </a:t>
              </a:r>
              <a:r>
                <a:rPr lang="ko-KR" altLang="en-US" dirty="0">
                  <a:solidFill>
                    <a:srgbClr val="5350E0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발송 메일 제목 </a:t>
              </a:r>
              <a:r>
                <a:rPr lang="en-US" altLang="ko-KR" dirty="0">
                  <a:solidFill>
                    <a:srgbClr val="5350E0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:</a:t>
              </a:r>
            </a:p>
            <a:p>
              <a:r>
                <a:rPr lang="en-US" altLang="ko-KR" dirty="0">
                  <a:solidFill>
                    <a:srgbClr val="2A2A2A"/>
                  </a:solidFill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   [</a:t>
              </a:r>
              <a:r>
                <a:rPr lang="ko-KR" altLang="en-US" dirty="0" err="1">
                  <a:solidFill>
                    <a:srgbClr val="2A2A2A"/>
                  </a:solidFill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직업흥미검사</a:t>
              </a:r>
              <a:r>
                <a:rPr lang="en-US" altLang="ko-KR" dirty="0">
                  <a:solidFill>
                    <a:srgbClr val="2A2A2A"/>
                  </a:solidFill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II] </a:t>
              </a:r>
              <a:r>
                <a:rPr lang="ko-KR" altLang="en-US" dirty="0">
                  <a:solidFill>
                    <a:srgbClr val="2A2A2A"/>
                  </a:solidFill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심리검사 실시 및 인증키 안내</a:t>
              </a:r>
            </a:p>
          </p:txBody>
        </p:sp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48EE4EC9-D5E7-0728-B0E5-1B0B6EC94FDF}"/>
                </a:ext>
              </a:extLst>
            </p:cNvPr>
            <p:cNvGrpSpPr/>
            <p:nvPr/>
          </p:nvGrpSpPr>
          <p:grpSpPr>
            <a:xfrm>
              <a:off x="7913892" y="2180535"/>
              <a:ext cx="5181600" cy="2036042"/>
              <a:chOff x="7913892" y="2116858"/>
              <a:chExt cx="5181600" cy="2036042"/>
            </a:xfrm>
          </p:grpSpPr>
          <p:cxnSp>
            <p:nvCxnSpPr>
              <p:cNvPr id="51" name="직선 연결선 50">
                <a:extLst>
                  <a:ext uri="{FF2B5EF4-FFF2-40B4-BE49-F238E27FC236}">
                    <a16:creationId xmlns:a16="http://schemas.microsoft.com/office/drawing/2014/main" id="{1FC6106D-CA16-80A6-6080-785B71334BF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13892" y="2116858"/>
                <a:ext cx="5181600" cy="0"/>
              </a:xfrm>
              <a:prstGeom prst="line">
                <a:avLst/>
              </a:prstGeom>
              <a:ln w="19050">
                <a:solidFill>
                  <a:srgbClr val="C1BFF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직선 연결선 56">
                <a:extLst>
                  <a:ext uri="{FF2B5EF4-FFF2-40B4-BE49-F238E27FC236}">
                    <a16:creationId xmlns:a16="http://schemas.microsoft.com/office/drawing/2014/main" id="{62855CA6-6238-6A4B-0859-B642C655CE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13892" y="4152900"/>
                <a:ext cx="5181600" cy="0"/>
              </a:xfrm>
              <a:prstGeom prst="line">
                <a:avLst/>
              </a:prstGeom>
              <a:ln w="19050">
                <a:solidFill>
                  <a:srgbClr val="C1BFF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3" name="직선 연결선 62">
            <a:extLst>
              <a:ext uri="{FF2B5EF4-FFF2-40B4-BE49-F238E27FC236}">
                <a16:creationId xmlns:a16="http://schemas.microsoft.com/office/drawing/2014/main" id="{2D0DF0A4-3A99-7C48-DF9D-6212144104DA}"/>
              </a:ext>
            </a:extLst>
          </p:cNvPr>
          <p:cNvCxnSpPr>
            <a:cxnSpLocks/>
          </p:cNvCxnSpPr>
          <p:nvPr/>
        </p:nvCxnSpPr>
        <p:spPr>
          <a:xfrm>
            <a:off x="7769716" y="952500"/>
            <a:ext cx="546995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1" name="직선 연결선 960">
            <a:extLst>
              <a:ext uri="{FF2B5EF4-FFF2-40B4-BE49-F238E27FC236}">
                <a16:creationId xmlns:a16="http://schemas.microsoft.com/office/drawing/2014/main" id="{299CF3F3-1962-F98A-A9FA-F4F5600EF749}"/>
              </a:ext>
            </a:extLst>
          </p:cNvPr>
          <p:cNvCxnSpPr>
            <a:cxnSpLocks/>
          </p:cNvCxnSpPr>
          <p:nvPr/>
        </p:nvCxnSpPr>
        <p:spPr>
          <a:xfrm>
            <a:off x="7769716" y="4727562"/>
            <a:ext cx="546995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" name="직사각형 961">
            <a:extLst>
              <a:ext uri="{FF2B5EF4-FFF2-40B4-BE49-F238E27FC236}">
                <a16:creationId xmlns:a16="http://schemas.microsoft.com/office/drawing/2014/main" id="{747B55FC-82EA-CCA8-3D25-70D513467CC8}"/>
              </a:ext>
            </a:extLst>
          </p:cNvPr>
          <p:cNvSpPr/>
          <p:nvPr/>
        </p:nvSpPr>
        <p:spPr>
          <a:xfrm>
            <a:off x="4343400" y="4444734"/>
            <a:ext cx="537139" cy="104172"/>
          </a:xfrm>
          <a:prstGeom prst="rect">
            <a:avLst/>
          </a:prstGeom>
          <a:solidFill>
            <a:srgbClr val="FFF6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5" name="그룹 964">
            <a:extLst>
              <a:ext uri="{FF2B5EF4-FFF2-40B4-BE49-F238E27FC236}">
                <a16:creationId xmlns:a16="http://schemas.microsoft.com/office/drawing/2014/main" id="{41BBB798-0429-77B0-3CCE-3BC644D68AB9}"/>
              </a:ext>
            </a:extLst>
          </p:cNvPr>
          <p:cNvGrpSpPr/>
          <p:nvPr/>
        </p:nvGrpSpPr>
        <p:grpSpPr>
          <a:xfrm>
            <a:off x="2942547" y="0"/>
            <a:ext cx="10773453" cy="10287000"/>
            <a:chOff x="2942547" y="0"/>
            <a:chExt cx="10773453" cy="10287000"/>
          </a:xfrm>
        </p:grpSpPr>
        <p:grpSp>
          <p:nvGrpSpPr>
            <p:cNvPr id="1001" name="그룹 1001"/>
            <p:cNvGrpSpPr/>
            <p:nvPr/>
          </p:nvGrpSpPr>
          <p:grpSpPr>
            <a:xfrm rot="10800000">
              <a:off x="2942547" y="3789325"/>
              <a:ext cx="515705" cy="515975"/>
              <a:chOff x="8274620" y="-98947"/>
              <a:chExt cx="687607" cy="687966"/>
            </a:xfrm>
          </p:grpSpPr>
          <p:pic>
            <p:nvPicPr>
              <p:cNvPr id="3" name="Object 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8900000">
                <a:off x="8274620" y="-98947"/>
                <a:ext cx="687607" cy="687966"/>
              </a:xfrm>
              <a:prstGeom prst="rect">
                <a:avLst/>
              </a:prstGeom>
            </p:spPr>
          </p:pic>
        </p:grpSp>
        <p:grpSp>
          <p:nvGrpSpPr>
            <p:cNvPr id="1002" name="그룹 1002"/>
            <p:cNvGrpSpPr/>
            <p:nvPr/>
          </p:nvGrpSpPr>
          <p:grpSpPr>
            <a:xfrm>
              <a:off x="3200400" y="0"/>
              <a:ext cx="10515600" cy="10287000"/>
              <a:chOff x="0" y="0"/>
              <a:chExt cx="8656535" cy="10310030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0" y="0"/>
                <a:ext cx="8656535" cy="10310030"/>
              </a:xfrm>
              <a:prstGeom prst="rect">
                <a:avLst/>
              </a:prstGeom>
            </p:spPr>
          </p:pic>
        </p:grpSp>
      </p:grpSp>
      <p:sp>
        <p:nvSpPr>
          <p:cNvPr id="32" name="Object 32"/>
          <p:cNvSpPr txBox="1"/>
          <p:nvPr/>
        </p:nvSpPr>
        <p:spPr>
          <a:xfrm>
            <a:off x="3827769" y="846406"/>
            <a:ext cx="6231611" cy="1246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3600" dirty="0">
                <a:solidFill>
                  <a:srgbClr val="5350E0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STRONG</a:t>
            </a:r>
            <a:r>
              <a:rPr lang="en-US" altLang="ko-KR" sz="3600" dirty="0">
                <a:solidFill>
                  <a:srgbClr val="5350E0"/>
                </a:solidFill>
                <a:latin typeface="Pretendard" pitchFamily="34" charset="0"/>
                <a:cs typeface="Pretendard" pitchFamily="34" charset="0"/>
              </a:rPr>
              <a:t> </a:t>
            </a:r>
          </a:p>
          <a:p>
            <a:r>
              <a:rPr lang="ko-KR" altLang="en-US" sz="3600" dirty="0">
                <a:solidFill>
                  <a:srgbClr val="2A2A2A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온라인 검사 진행 안내 </a:t>
            </a:r>
            <a:r>
              <a:rPr lang="en-US" altLang="ko-KR" sz="3600" dirty="0">
                <a:solidFill>
                  <a:srgbClr val="2A2A2A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(2)</a:t>
            </a:r>
            <a:endParaRPr lang="en-US" sz="1200" dirty="0">
              <a:solidFill>
                <a:srgbClr val="2A2A2A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4656E9E-4BDD-0E7E-3055-D15BEF9E6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770" y="2705100"/>
            <a:ext cx="9336178" cy="697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bject 33">
            <a:extLst>
              <a:ext uri="{FF2B5EF4-FFF2-40B4-BE49-F238E27FC236}">
                <a16:creationId xmlns:a16="http://schemas.microsoft.com/office/drawing/2014/main" id="{5DBAC500-BB57-325E-04D6-0354D10D90BA}"/>
              </a:ext>
            </a:extLst>
          </p:cNvPr>
          <p:cNvSpPr txBox="1"/>
          <p:nvPr/>
        </p:nvSpPr>
        <p:spPr>
          <a:xfrm>
            <a:off x="529376" y="4000500"/>
            <a:ext cx="208169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sz="2000" dirty="0">
                <a:solidFill>
                  <a:srgbClr val="2A2A2A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버튼을 눌러 이동한 홈페이지 화면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75687A5D-1EB0-B7B2-D5D2-1905FE1EA8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687" y="3401434"/>
            <a:ext cx="1951070" cy="536008"/>
          </a:xfrm>
          <a:prstGeom prst="rect">
            <a:avLst/>
          </a:prstGeom>
          <a:effectLst>
            <a:outerShdw blurRad="38100" dist="25400" dir="5400000" sx="102000" sy="102000" algn="ctr" rotWithShape="0">
              <a:schemeClr val="bg1">
                <a:alpha val="92000"/>
              </a:schemeClr>
            </a:outerShdw>
          </a:effectLst>
        </p:spPr>
      </p:pic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210788D4-74BC-8BF0-B282-247882785A43}"/>
              </a:ext>
            </a:extLst>
          </p:cNvPr>
          <p:cNvCxnSpPr>
            <a:cxnSpLocks/>
          </p:cNvCxnSpPr>
          <p:nvPr/>
        </p:nvCxnSpPr>
        <p:spPr>
          <a:xfrm>
            <a:off x="304800" y="3236508"/>
            <a:ext cx="253084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6F47C76A-2321-8857-D481-B0F2B7E5F9C3}"/>
              </a:ext>
            </a:extLst>
          </p:cNvPr>
          <p:cNvCxnSpPr>
            <a:cxnSpLocks/>
          </p:cNvCxnSpPr>
          <p:nvPr/>
        </p:nvCxnSpPr>
        <p:spPr>
          <a:xfrm>
            <a:off x="304800" y="4838700"/>
            <a:ext cx="253084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1" name="그룹 960">
            <a:extLst>
              <a:ext uri="{FF2B5EF4-FFF2-40B4-BE49-F238E27FC236}">
                <a16:creationId xmlns:a16="http://schemas.microsoft.com/office/drawing/2014/main" id="{13F2D8E2-A3A7-E875-05C5-3FD045C5157D}"/>
              </a:ext>
            </a:extLst>
          </p:cNvPr>
          <p:cNvGrpSpPr/>
          <p:nvPr/>
        </p:nvGrpSpPr>
        <p:grpSpPr>
          <a:xfrm>
            <a:off x="228600" y="5701585"/>
            <a:ext cx="2743200" cy="1956515"/>
            <a:chOff x="228600" y="3948984"/>
            <a:chExt cx="2743200" cy="1956515"/>
          </a:xfrm>
        </p:grpSpPr>
        <p:pic>
          <p:nvPicPr>
            <p:cNvPr id="23" name="Object 17">
              <a:extLst>
                <a:ext uri="{FF2B5EF4-FFF2-40B4-BE49-F238E27FC236}">
                  <a16:creationId xmlns:a16="http://schemas.microsoft.com/office/drawing/2014/main" id="{A3FC2343-2408-991E-56D7-C478B755D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8600" y="3948984"/>
              <a:ext cx="2743200" cy="1956515"/>
            </a:xfrm>
            <a:prstGeom prst="rect">
              <a:avLst/>
            </a:prstGeom>
            <a:effectLst>
              <a:outerShdw blurRad="50800" dist="38100" dir="2700000" algn="tl" rotWithShape="0">
                <a:srgbClr val="5350E0">
                  <a:alpha val="40000"/>
                </a:srgbClr>
              </a:outerShdw>
            </a:effectLst>
          </p:spPr>
        </p:pic>
        <p:sp>
          <p:nvSpPr>
            <p:cNvPr id="24" name="Object 34">
              <a:extLst>
                <a:ext uri="{FF2B5EF4-FFF2-40B4-BE49-F238E27FC236}">
                  <a16:creationId xmlns:a16="http://schemas.microsoft.com/office/drawing/2014/main" id="{AAAD6B77-2EA3-3284-F482-CB4515CD44E1}"/>
                </a:ext>
              </a:extLst>
            </p:cNvPr>
            <p:cNvSpPr txBox="1"/>
            <p:nvPr/>
          </p:nvSpPr>
          <p:spPr>
            <a:xfrm>
              <a:off x="593355" y="4280910"/>
              <a:ext cx="2242290" cy="12003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ko-KR" altLang="en-US" b="1" dirty="0">
                  <a:solidFill>
                    <a:srgbClr val="2A2A2A"/>
                  </a:solidFill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복사</a:t>
              </a:r>
              <a:r>
                <a:rPr lang="en-US" altLang="ko-KR" b="1" dirty="0">
                  <a:solidFill>
                    <a:srgbClr val="2A2A2A"/>
                  </a:solidFill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(</a:t>
              </a:r>
              <a:r>
                <a:rPr lang="en-US" altLang="ko-KR" b="1" dirty="0" err="1">
                  <a:solidFill>
                    <a:srgbClr val="2A2A2A"/>
                  </a:solidFill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ctrl+c</a:t>
              </a:r>
              <a:r>
                <a:rPr lang="en-US" altLang="ko-KR" b="1" dirty="0">
                  <a:solidFill>
                    <a:srgbClr val="2A2A2A"/>
                  </a:solidFill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)</a:t>
              </a:r>
              <a:r>
                <a:rPr lang="ko-KR" altLang="en-US" dirty="0">
                  <a:solidFill>
                    <a:srgbClr val="2A2A2A"/>
                  </a:solidFill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한 인증키를 </a:t>
              </a:r>
            </a:p>
            <a:p>
              <a:r>
                <a:rPr lang="ko-KR" altLang="en-US" b="1" dirty="0">
                  <a:solidFill>
                    <a:srgbClr val="2A2A2A"/>
                  </a:solidFill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붙여 넣기</a:t>
              </a:r>
              <a:r>
                <a:rPr lang="en-US" altLang="ko-KR" b="1" dirty="0">
                  <a:solidFill>
                    <a:srgbClr val="2A2A2A"/>
                  </a:solidFill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(</a:t>
              </a:r>
              <a:r>
                <a:rPr lang="en-US" altLang="ko-KR" b="1" dirty="0" err="1">
                  <a:solidFill>
                    <a:srgbClr val="2A2A2A"/>
                  </a:solidFill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ctrl+v</a:t>
              </a:r>
              <a:r>
                <a:rPr lang="en-US" altLang="ko-KR" b="1" dirty="0">
                  <a:solidFill>
                    <a:srgbClr val="2A2A2A"/>
                  </a:solidFill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) </a:t>
              </a:r>
            </a:p>
            <a:p>
              <a:r>
                <a:rPr lang="ko-KR" altLang="en-US" dirty="0">
                  <a:solidFill>
                    <a:srgbClr val="2A2A2A"/>
                  </a:solidFill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또는 직접 입력합니다</a:t>
              </a:r>
              <a:r>
                <a:rPr lang="en-US" altLang="ko-KR" dirty="0">
                  <a:solidFill>
                    <a:srgbClr val="2A2A2A"/>
                  </a:solidFill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.</a:t>
              </a:r>
              <a:endParaRPr lang="ko-KR" altLang="en-US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endParaRPr>
            </a:p>
          </p:txBody>
        </p:sp>
        <p:sp>
          <p:nvSpPr>
            <p:cNvPr id="26" name="Object 38">
              <a:extLst>
                <a:ext uri="{FF2B5EF4-FFF2-40B4-BE49-F238E27FC236}">
                  <a16:creationId xmlns:a16="http://schemas.microsoft.com/office/drawing/2014/main" id="{4C5603DA-73D7-3059-74CA-F0A08774EA19}"/>
                </a:ext>
              </a:extLst>
            </p:cNvPr>
            <p:cNvSpPr txBox="1"/>
            <p:nvPr/>
          </p:nvSpPr>
          <p:spPr>
            <a:xfrm>
              <a:off x="322291" y="4251553"/>
              <a:ext cx="135660" cy="46166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2400" dirty="0">
                  <a:solidFill>
                    <a:srgbClr val="5350E0"/>
                  </a:solidFill>
                  <a:latin typeface="Pretendard Black" pitchFamily="34" charset="0"/>
                  <a:cs typeface="Pretendard Black" pitchFamily="34" charset="0"/>
                </a:rPr>
                <a:t>3</a:t>
              </a:r>
              <a:r>
                <a:rPr lang="en-US" sz="2400" dirty="0">
                  <a:solidFill>
                    <a:srgbClr val="5350E0"/>
                  </a:solidFill>
                  <a:latin typeface="Pretendard Black" pitchFamily="34" charset="0"/>
                  <a:cs typeface="Pretendard Black" pitchFamily="34" charset="0"/>
                </a:rPr>
                <a:t> </a:t>
              </a:r>
              <a:endParaRPr lang="en-US" sz="2000" dirty="0"/>
            </a:p>
          </p:txBody>
        </p:sp>
      </p:grp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953F7FDC-C012-8DCC-F7BB-BBB9BBCEEB9F}"/>
              </a:ext>
            </a:extLst>
          </p:cNvPr>
          <p:cNvSpPr/>
          <p:nvPr/>
        </p:nvSpPr>
        <p:spPr>
          <a:xfrm>
            <a:off x="8763000" y="6210300"/>
            <a:ext cx="1905000" cy="64512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2AE6CE3F-3441-47FA-7174-2B5782291EAC}"/>
              </a:ext>
            </a:extLst>
          </p:cNvPr>
          <p:cNvCxnSpPr>
            <a:cxnSpLocks/>
            <a:endCxn id="23" idx="3"/>
          </p:cNvCxnSpPr>
          <p:nvPr/>
        </p:nvCxnSpPr>
        <p:spPr>
          <a:xfrm flipH="1">
            <a:off x="2971800" y="6679843"/>
            <a:ext cx="5791200" cy="0"/>
          </a:xfrm>
          <a:prstGeom prst="line">
            <a:avLst/>
          </a:prstGeom>
          <a:ln w="28575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787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1002">
            <a:extLst>
              <a:ext uri="{FF2B5EF4-FFF2-40B4-BE49-F238E27FC236}">
                <a16:creationId xmlns:a16="http://schemas.microsoft.com/office/drawing/2014/main" id="{0C014B09-9BA9-2E1A-8C93-FECDD121BBCE}"/>
              </a:ext>
            </a:extLst>
          </p:cNvPr>
          <p:cNvGrpSpPr/>
          <p:nvPr/>
        </p:nvGrpSpPr>
        <p:grpSpPr>
          <a:xfrm>
            <a:off x="0" y="0"/>
            <a:ext cx="10515600" cy="10287000"/>
            <a:chOff x="0" y="0"/>
            <a:chExt cx="8656535" cy="10310030"/>
          </a:xfrm>
        </p:grpSpPr>
        <p:pic>
          <p:nvPicPr>
            <p:cNvPr id="13" name="Object 5">
              <a:extLst>
                <a:ext uri="{FF2B5EF4-FFF2-40B4-BE49-F238E27FC236}">
                  <a16:creationId xmlns:a16="http://schemas.microsoft.com/office/drawing/2014/main" id="{C4E91F02-D51A-D84D-DA56-FF8FCEBF5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656535" cy="10310030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765782" y="846406"/>
            <a:ext cx="6231611" cy="1246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3600" dirty="0">
                <a:solidFill>
                  <a:srgbClr val="5350E0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STRONG</a:t>
            </a:r>
            <a:r>
              <a:rPr lang="en-US" altLang="ko-KR" sz="3600" dirty="0">
                <a:solidFill>
                  <a:srgbClr val="5350E0"/>
                </a:solidFill>
                <a:latin typeface="Pretendard" pitchFamily="34" charset="0"/>
                <a:cs typeface="Pretendard" pitchFamily="34" charset="0"/>
              </a:rPr>
              <a:t> </a:t>
            </a:r>
          </a:p>
          <a:p>
            <a:r>
              <a:rPr lang="ko-KR" altLang="en-US" sz="3600" dirty="0">
                <a:solidFill>
                  <a:srgbClr val="2A2A2A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온라인 검사 진행 안내 </a:t>
            </a:r>
            <a:r>
              <a:rPr lang="en-US" altLang="ko-KR" sz="3600" dirty="0">
                <a:solidFill>
                  <a:srgbClr val="2A2A2A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(3)</a:t>
            </a:r>
            <a:endParaRPr lang="en-US" sz="1200" dirty="0">
              <a:solidFill>
                <a:srgbClr val="2A2A2A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17" name="그룹 1001">
            <a:extLst>
              <a:ext uri="{FF2B5EF4-FFF2-40B4-BE49-F238E27FC236}">
                <a16:creationId xmlns:a16="http://schemas.microsoft.com/office/drawing/2014/main" id="{D561B070-2865-5893-71DD-49DF448F0FC7}"/>
              </a:ext>
            </a:extLst>
          </p:cNvPr>
          <p:cNvGrpSpPr/>
          <p:nvPr/>
        </p:nvGrpSpPr>
        <p:grpSpPr>
          <a:xfrm>
            <a:off x="10257747" y="3238500"/>
            <a:ext cx="515705" cy="515975"/>
            <a:chOff x="8274620" y="-98947"/>
            <a:chExt cx="687607" cy="687966"/>
          </a:xfrm>
        </p:grpSpPr>
        <p:pic>
          <p:nvPicPr>
            <p:cNvPr id="20" name="Object 2">
              <a:extLst>
                <a:ext uri="{FF2B5EF4-FFF2-40B4-BE49-F238E27FC236}">
                  <a16:creationId xmlns:a16="http://schemas.microsoft.com/office/drawing/2014/main" id="{BF3D7E75-4D80-F539-FED1-BCE8B411F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8900000">
              <a:off x="8274620" y="-98947"/>
              <a:ext cx="687607" cy="687966"/>
            </a:xfrm>
            <a:prstGeom prst="rect">
              <a:avLst/>
            </a:prstGeom>
          </p:spPr>
        </p:pic>
      </p:grpSp>
      <p:pic>
        <p:nvPicPr>
          <p:cNvPr id="21" name="그림 20">
            <a:extLst>
              <a:ext uri="{FF2B5EF4-FFF2-40B4-BE49-F238E27FC236}">
                <a16:creationId xmlns:a16="http://schemas.microsoft.com/office/drawing/2014/main" id="{00AFDAED-4716-C759-5558-E09424ACB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705100"/>
            <a:ext cx="9357330" cy="6995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7" name="그룹 26">
            <a:extLst>
              <a:ext uri="{FF2B5EF4-FFF2-40B4-BE49-F238E27FC236}">
                <a16:creationId xmlns:a16="http://schemas.microsoft.com/office/drawing/2014/main" id="{00DA380B-26AD-D602-A4D7-C05F5A459AA8}"/>
              </a:ext>
            </a:extLst>
          </p:cNvPr>
          <p:cNvGrpSpPr/>
          <p:nvPr/>
        </p:nvGrpSpPr>
        <p:grpSpPr>
          <a:xfrm>
            <a:off x="10820400" y="2962091"/>
            <a:ext cx="2530845" cy="1068792"/>
            <a:chOff x="10906368" y="3238500"/>
            <a:chExt cx="2530845" cy="1068792"/>
          </a:xfrm>
        </p:grpSpPr>
        <p:sp>
          <p:nvSpPr>
            <p:cNvPr id="22" name="Object 33">
              <a:extLst>
                <a:ext uri="{FF2B5EF4-FFF2-40B4-BE49-F238E27FC236}">
                  <a16:creationId xmlns:a16="http://schemas.microsoft.com/office/drawing/2014/main" id="{E53367D5-F012-ED87-46EA-3C3D71F8C7AB}"/>
                </a:ext>
              </a:extLst>
            </p:cNvPr>
            <p:cNvSpPr txBox="1"/>
            <p:nvPr/>
          </p:nvSpPr>
          <p:spPr>
            <a:xfrm>
              <a:off x="11130944" y="3418953"/>
              <a:ext cx="2081693" cy="7078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ko-KR" altLang="en-US" sz="2000" dirty="0">
                  <a:solidFill>
                    <a:srgbClr val="2A2A2A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“인증단계” 이후 이동한 화면</a:t>
              </a:r>
            </a:p>
          </p:txBody>
        </p: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8592EFD5-AA60-6B84-B541-DB51F1A78507}"/>
                </a:ext>
              </a:extLst>
            </p:cNvPr>
            <p:cNvGrpSpPr/>
            <p:nvPr/>
          </p:nvGrpSpPr>
          <p:grpSpPr>
            <a:xfrm>
              <a:off x="10906368" y="3238500"/>
              <a:ext cx="2530845" cy="1068792"/>
              <a:chOff x="10906368" y="3238500"/>
              <a:chExt cx="2530845" cy="1068792"/>
            </a:xfrm>
          </p:grpSpPr>
          <p:cxnSp>
            <p:nvCxnSpPr>
              <p:cNvPr id="23" name="직선 연결선 22">
                <a:extLst>
                  <a:ext uri="{FF2B5EF4-FFF2-40B4-BE49-F238E27FC236}">
                    <a16:creationId xmlns:a16="http://schemas.microsoft.com/office/drawing/2014/main" id="{CFC6509B-F0BC-0C1E-A82E-DF8481FB89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06368" y="3238500"/>
                <a:ext cx="2530845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23">
                <a:extLst>
                  <a:ext uri="{FF2B5EF4-FFF2-40B4-BE49-F238E27FC236}">
                    <a16:creationId xmlns:a16="http://schemas.microsoft.com/office/drawing/2014/main" id="{158A93BA-EEB0-4E5D-093E-862522EE9E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06368" y="4307292"/>
                <a:ext cx="2530845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5" name="Object 17">
            <a:extLst>
              <a:ext uri="{FF2B5EF4-FFF2-40B4-BE49-F238E27FC236}">
                <a16:creationId xmlns:a16="http://schemas.microsoft.com/office/drawing/2014/main" id="{A1079A5C-1F32-5146-B68C-97F76484CCB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44200" y="5277858"/>
            <a:ext cx="2743200" cy="2227839"/>
          </a:xfrm>
          <a:prstGeom prst="rect">
            <a:avLst/>
          </a:prstGeom>
          <a:effectLst>
            <a:outerShdw blurRad="50800" dist="38100" dir="2700000" algn="tl" rotWithShape="0">
              <a:srgbClr val="5350E0">
                <a:alpha val="40000"/>
              </a:srgbClr>
            </a:outerShdw>
          </a:effectLst>
        </p:spPr>
      </p:pic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4E00C143-940B-8844-B385-81AC5C0FA657}"/>
              </a:ext>
            </a:extLst>
          </p:cNvPr>
          <p:cNvSpPr/>
          <p:nvPr/>
        </p:nvSpPr>
        <p:spPr>
          <a:xfrm>
            <a:off x="4114800" y="6164996"/>
            <a:ext cx="4419600" cy="588161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FE2C049B-A676-7369-2428-BDB17584DE85}"/>
              </a:ext>
            </a:extLst>
          </p:cNvPr>
          <p:cNvCxnSpPr>
            <a:cxnSpLocks/>
            <a:stCxn id="38" idx="3"/>
            <a:endCxn id="35" idx="1"/>
          </p:cNvCxnSpPr>
          <p:nvPr/>
        </p:nvCxnSpPr>
        <p:spPr>
          <a:xfrm flipV="1">
            <a:off x="8534400" y="6391778"/>
            <a:ext cx="2209800" cy="67299"/>
          </a:xfrm>
          <a:prstGeom prst="line">
            <a:avLst/>
          </a:prstGeom>
          <a:ln w="28575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ject 34">
            <a:extLst>
              <a:ext uri="{FF2B5EF4-FFF2-40B4-BE49-F238E27FC236}">
                <a16:creationId xmlns:a16="http://schemas.microsoft.com/office/drawing/2014/main" id="{9AF04486-B88C-6838-A47B-98AEB3C26407}"/>
              </a:ext>
            </a:extLst>
          </p:cNvPr>
          <p:cNvSpPr txBox="1"/>
          <p:nvPr/>
        </p:nvSpPr>
        <p:spPr>
          <a:xfrm>
            <a:off x="11108955" y="5608207"/>
            <a:ext cx="224229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b="1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이름</a:t>
            </a:r>
            <a:r>
              <a:rPr lang="ko-KR" altLang="en-US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및 </a:t>
            </a:r>
            <a:r>
              <a:rPr lang="ko-KR" altLang="en-US" b="1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이메일 주소</a:t>
            </a:r>
            <a:r>
              <a:rPr lang="ko-KR" altLang="en-US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를</a:t>
            </a:r>
            <a:endParaRPr lang="en-US" altLang="ko-KR" dirty="0">
              <a:solidFill>
                <a:srgbClr val="2A2A2A"/>
              </a:solidFill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r>
              <a:rPr lang="ko-KR" altLang="en-US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입력합니다</a:t>
            </a:r>
            <a:r>
              <a:rPr lang="en-US" altLang="ko-KR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</p:txBody>
      </p:sp>
      <p:sp>
        <p:nvSpPr>
          <p:cNvPr id="37" name="Object 38">
            <a:extLst>
              <a:ext uri="{FF2B5EF4-FFF2-40B4-BE49-F238E27FC236}">
                <a16:creationId xmlns:a16="http://schemas.microsoft.com/office/drawing/2014/main" id="{44515925-8869-E924-8B12-F6ACFE32BDE8}"/>
              </a:ext>
            </a:extLst>
          </p:cNvPr>
          <p:cNvSpPr txBox="1"/>
          <p:nvPr/>
        </p:nvSpPr>
        <p:spPr>
          <a:xfrm>
            <a:off x="10837891" y="5578850"/>
            <a:ext cx="13566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2400" dirty="0">
                <a:solidFill>
                  <a:srgbClr val="5350E0"/>
                </a:solidFill>
                <a:latin typeface="Pretendard Black" pitchFamily="34" charset="0"/>
                <a:cs typeface="Pretendard Black" pitchFamily="34" charset="0"/>
              </a:rPr>
              <a:t>4</a:t>
            </a:r>
            <a:r>
              <a:rPr lang="en-US" sz="2400" dirty="0">
                <a:solidFill>
                  <a:srgbClr val="5350E0"/>
                </a:solidFill>
                <a:latin typeface="Pretendard Black" pitchFamily="34" charset="0"/>
                <a:cs typeface="Pretendard Black" pitchFamily="34" charset="0"/>
              </a:rPr>
              <a:t> </a:t>
            </a:r>
            <a:endParaRPr lang="en-US" sz="20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CD3487D-BA27-9074-6FEA-195165D0594C}"/>
              </a:ext>
            </a:extLst>
          </p:cNvPr>
          <p:cNvSpPr txBox="1"/>
          <p:nvPr/>
        </p:nvSpPr>
        <p:spPr>
          <a:xfrm>
            <a:off x="11104930" y="6285253"/>
            <a:ext cx="20217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rgbClr val="C00000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※ </a:t>
            </a:r>
            <a:r>
              <a:rPr lang="ko-KR" altLang="en-US" sz="1400" dirty="0">
                <a:solidFill>
                  <a:srgbClr val="C00000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인증키를 받았던 동일한 </a:t>
            </a:r>
            <a:endParaRPr lang="en-US" altLang="ko-KR" sz="1400" dirty="0">
              <a:solidFill>
                <a:srgbClr val="C00000"/>
              </a:solidFill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r>
              <a:rPr lang="en-US" altLang="ko-KR" sz="1400" dirty="0">
                <a:solidFill>
                  <a:srgbClr val="C00000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   </a:t>
            </a:r>
            <a:r>
              <a:rPr lang="ko-KR" altLang="en-US" sz="1400" dirty="0">
                <a:solidFill>
                  <a:srgbClr val="C00000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이메일 주소 입력</a:t>
            </a:r>
          </a:p>
          <a:p>
            <a:r>
              <a:rPr lang="en-US" altLang="ko-KR" sz="1400" dirty="0">
                <a:solidFill>
                  <a:srgbClr val="C00000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※ </a:t>
            </a:r>
            <a:r>
              <a:rPr lang="ko-KR" altLang="en-US" sz="1400" dirty="0">
                <a:solidFill>
                  <a:srgbClr val="C00000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다른 이메일 주소는 </a:t>
            </a:r>
            <a:endParaRPr lang="en-US" altLang="ko-KR" sz="1400" dirty="0">
              <a:solidFill>
                <a:srgbClr val="C00000"/>
              </a:solidFill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r>
              <a:rPr lang="en-US" altLang="ko-KR" sz="1400" dirty="0">
                <a:solidFill>
                  <a:srgbClr val="C00000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   </a:t>
            </a:r>
            <a:r>
              <a:rPr lang="ko-KR" altLang="en-US" sz="1400" dirty="0">
                <a:solidFill>
                  <a:srgbClr val="C00000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인증 불가</a:t>
            </a:r>
            <a:endParaRPr lang="en-US" altLang="ko-KR" sz="1400" dirty="0">
              <a:solidFill>
                <a:srgbClr val="C00000"/>
              </a:solidFill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82654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10800000">
            <a:off x="2942547" y="4017925"/>
            <a:ext cx="515705" cy="515975"/>
            <a:chOff x="8274620" y="-98947"/>
            <a:chExt cx="687607" cy="68796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8900000">
              <a:off x="8274620" y="-98947"/>
              <a:ext cx="687607" cy="68796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200400" y="0"/>
            <a:ext cx="10515600" cy="10287000"/>
            <a:chOff x="0" y="0"/>
            <a:chExt cx="8656535" cy="1031003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8656535" cy="10310030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3827769" y="846406"/>
            <a:ext cx="6231611" cy="1246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3600" dirty="0">
                <a:solidFill>
                  <a:srgbClr val="5350E0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STRONG</a:t>
            </a:r>
            <a:r>
              <a:rPr lang="en-US" altLang="ko-KR" sz="3600" dirty="0">
                <a:solidFill>
                  <a:srgbClr val="5350E0"/>
                </a:solidFill>
                <a:latin typeface="Pretendard" pitchFamily="34" charset="0"/>
                <a:cs typeface="Pretendard" pitchFamily="34" charset="0"/>
              </a:rPr>
              <a:t> </a:t>
            </a:r>
          </a:p>
          <a:p>
            <a:r>
              <a:rPr lang="ko-KR" altLang="en-US" sz="3600" dirty="0">
                <a:solidFill>
                  <a:srgbClr val="2A2A2A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온라인 검사 진행 안내 </a:t>
            </a:r>
            <a:r>
              <a:rPr lang="en-US" altLang="ko-KR" sz="3600" dirty="0">
                <a:solidFill>
                  <a:srgbClr val="2A2A2A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(4)</a:t>
            </a:r>
            <a:endParaRPr lang="en-US" sz="1200" dirty="0">
              <a:solidFill>
                <a:srgbClr val="2A2A2A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F0EF66B5-A782-7E9B-FD95-F19DE9B5DD0F}"/>
              </a:ext>
            </a:extLst>
          </p:cNvPr>
          <p:cNvGrpSpPr/>
          <p:nvPr/>
        </p:nvGrpSpPr>
        <p:grpSpPr>
          <a:xfrm>
            <a:off x="334777" y="3771900"/>
            <a:ext cx="2530845" cy="1066800"/>
            <a:chOff x="304800" y="3771900"/>
            <a:chExt cx="2530845" cy="1066800"/>
          </a:xfrm>
        </p:grpSpPr>
        <p:sp>
          <p:nvSpPr>
            <p:cNvPr id="9" name="Object 33">
              <a:extLst>
                <a:ext uri="{FF2B5EF4-FFF2-40B4-BE49-F238E27FC236}">
                  <a16:creationId xmlns:a16="http://schemas.microsoft.com/office/drawing/2014/main" id="{5DBAC500-BB57-325E-04D6-0354D10D90BA}"/>
                </a:ext>
              </a:extLst>
            </p:cNvPr>
            <p:cNvSpPr txBox="1"/>
            <p:nvPr/>
          </p:nvSpPr>
          <p:spPr>
            <a:xfrm>
              <a:off x="529376" y="3951357"/>
              <a:ext cx="2081693" cy="7078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ko-KR" altLang="en-US" sz="2000" dirty="0">
                  <a:solidFill>
                    <a:srgbClr val="2A2A2A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“본인확인단계” 이후 이동한 화면</a:t>
              </a:r>
            </a:p>
          </p:txBody>
        </p: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210788D4-74BC-8BF0-B282-247882785A43}"/>
                </a:ext>
              </a:extLst>
            </p:cNvPr>
            <p:cNvCxnSpPr>
              <a:cxnSpLocks/>
            </p:cNvCxnSpPr>
            <p:nvPr/>
          </p:nvCxnSpPr>
          <p:spPr>
            <a:xfrm>
              <a:off x="304800" y="3771900"/>
              <a:ext cx="253084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6F47C76A-2321-8857-D481-B0F2B7E5F9C3}"/>
                </a:ext>
              </a:extLst>
            </p:cNvPr>
            <p:cNvCxnSpPr>
              <a:cxnSpLocks/>
            </p:cNvCxnSpPr>
            <p:nvPr/>
          </p:nvCxnSpPr>
          <p:spPr>
            <a:xfrm>
              <a:off x="304800" y="4838700"/>
              <a:ext cx="253084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Object 17">
            <a:extLst>
              <a:ext uri="{FF2B5EF4-FFF2-40B4-BE49-F238E27FC236}">
                <a16:creationId xmlns:a16="http://schemas.microsoft.com/office/drawing/2014/main" id="{A3FC2343-2408-991E-56D7-C478B755D5D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5701586"/>
            <a:ext cx="2743200" cy="2398704"/>
          </a:xfrm>
          <a:prstGeom prst="rect">
            <a:avLst/>
          </a:prstGeom>
          <a:effectLst>
            <a:outerShdw blurRad="50800" dist="38100" dir="2700000" algn="tl" rotWithShape="0">
              <a:srgbClr val="5350E0">
                <a:alpha val="40000"/>
              </a:srgbClr>
            </a:outerShdw>
          </a:effectLst>
        </p:spPr>
      </p:pic>
      <p:sp>
        <p:nvSpPr>
          <p:cNvPr id="24" name="Object 34">
            <a:extLst>
              <a:ext uri="{FF2B5EF4-FFF2-40B4-BE49-F238E27FC236}">
                <a16:creationId xmlns:a16="http://schemas.microsoft.com/office/drawing/2014/main" id="{AAAD6B77-2EA3-3284-F482-CB4515CD44E1}"/>
              </a:ext>
            </a:extLst>
          </p:cNvPr>
          <p:cNvSpPr txBox="1"/>
          <p:nvPr/>
        </p:nvSpPr>
        <p:spPr>
          <a:xfrm>
            <a:off x="593355" y="6033511"/>
            <a:ext cx="2242290" cy="17320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2600"/>
              </a:lnSpc>
            </a:pPr>
            <a:r>
              <a:rPr lang="ko-KR" altLang="en-US" b="1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생년월일</a:t>
            </a:r>
            <a:r>
              <a:rPr lang="en-US" altLang="ko-KR" b="1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,</a:t>
            </a:r>
            <a:r>
              <a:rPr lang="ko-KR" altLang="en-US" b="1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성별</a:t>
            </a:r>
            <a:r>
              <a:rPr lang="en-US" altLang="ko-KR" b="1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ko-KR" altLang="en-US" b="1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대상</a:t>
            </a:r>
            <a:r>
              <a:rPr lang="en-US" altLang="ko-KR" b="1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(</a:t>
            </a:r>
            <a:r>
              <a:rPr lang="ko-KR" altLang="en-US" b="1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대학생</a:t>
            </a:r>
            <a:r>
              <a:rPr lang="en-US" altLang="ko-KR" b="1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) </a:t>
            </a:r>
            <a:r>
              <a:rPr lang="ko-KR" altLang="en-US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입력 및 </a:t>
            </a:r>
            <a:r>
              <a:rPr lang="ko-KR" altLang="en-US" b="1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학교</a:t>
            </a:r>
            <a:r>
              <a:rPr lang="en-US" altLang="ko-KR" b="1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ko-KR" altLang="en-US" b="1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학년</a:t>
            </a:r>
            <a:r>
              <a:rPr lang="en-US" altLang="ko-KR" b="1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ko-KR" altLang="en-US" b="1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최종학력</a:t>
            </a:r>
            <a:r>
              <a:rPr lang="en-US" altLang="ko-KR" b="1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ko-KR" altLang="en-US" b="1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학과</a:t>
            </a:r>
            <a:r>
              <a:rPr lang="en-US" altLang="ko-KR" b="1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ko-KR" altLang="en-US" b="1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학번</a:t>
            </a:r>
            <a:r>
              <a:rPr lang="en-US" altLang="ko-KR" b="1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ko-KR" altLang="en-US" b="1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전공만족도</a:t>
            </a:r>
            <a:r>
              <a:rPr lang="ko-KR" altLang="en-US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등을 입력합니다</a:t>
            </a:r>
            <a:r>
              <a:rPr lang="en-US" altLang="ko-KR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r>
              <a:rPr lang="ko-KR" altLang="en-US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</a:p>
        </p:txBody>
      </p:sp>
      <p:sp>
        <p:nvSpPr>
          <p:cNvPr id="26" name="Object 38">
            <a:extLst>
              <a:ext uri="{FF2B5EF4-FFF2-40B4-BE49-F238E27FC236}">
                <a16:creationId xmlns:a16="http://schemas.microsoft.com/office/drawing/2014/main" id="{4C5603DA-73D7-3059-74CA-F0A08774EA19}"/>
              </a:ext>
            </a:extLst>
          </p:cNvPr>
          <p:cNvSpPr txBox="1"/>
          <p:nvPr/>
        </p:nvSpPr>
        <p:spPr>
          <a:xfrm>
            <a:off x="322291" y="6004154"/>
            <a:ext cx="13566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2400" dirty="0">
                <a:solidFill>
                  <a:srgbClr val="5350E0"/>
                </a:solidFill>
                <a:latin typeface="Pretendard Black" pitchFamily="34" charset="0"/>
                <a:cs typeface="Pretendard Black" pitchFamily="34" charset="0"/>
              </a:rPr>
              <a:t>5</a:t>
            </a:r>
            <a:r>
              <a:rPr lang="en-US" sz="2400" dirty="0">
                <a:solidFill>
                  <a:srgbClr val="5350E0"/>
                </a:solidFill>
                <a:latin typeface="Pretendard Black" pitchFamily="34" charset="0"/>
                <a:cs typeface="Pretendard Black" pitchFamily="34" charset="0"/>
              </a:rPr>
              <a:t> </a:t>
            </a:r>
            <a:endParaRPr lang="en-US" sz="20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16D92A5-2130-78CE-CDFF-FC4463CA4D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7769" y="2198703"/>
            <a:ext cx="9202431" cy="7592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953F7FDC-C012-8DCC-F7BB-BBB9BBCEEB9F}"/>
              </a:ext>
            </a:extLst>
          </p:cNvPr>
          <p:cNvSpPr/>
          <p:nvPr/>
        </p:nvSpPr>
        <p:spPr>
          <a:xfrm>
            <a:off x="7162800" y="4846506"/>
            <a:ext cx="4724400" cy="4335594"/>
          </a:xfrm>
          <a:prstGeom prst="roundRect">
            <a:avLst>
              <a:gd name="adj" fmla="val 7056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2AE6CE3F-3441-47FA-7174-2B5782291EAC}"/>
              </a:ext>
            </a:extLst>
          </p:cNvPr>
          <p:cNvCxnSpPr>
            <a:cxnSpLocks/>
            <a:stCxn id="27" idx="1"/>
            <a:endCxn id="23" idx="3"/>
          </p:cNvCxnSpPr>
          <p:nvPr/>
        </p:nvCxnSpPr>
        <p:spPr>
          <a:xfrm flipH="1" flipV="1">
            <a:off x="2971800" y="6900938"/>
            <a:ext cx="4191000" cy="113365"/>
          </a:xfrm>
          <a:prstGeom prst="line">
            <a:avLst/>
          </a:prstGeom>
          <a:ln w="28575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3B78D0D2-A3BF-0579-5388-F2EB29CCB542}"/>
              </a:ext>
            </a:extLst>
          </p:cNvPr>
          <p:cNvSpPr/>
          <p:nvPr/>
        </p:nvSpPr>
        <p:spPr>
          <a:xfrm>
            <a:off x="7543800" y="5219699"/>
            <a:ext cx="685800" cy="203133"/>
          </a:xfrm>
          <a:prstGeom prst="rect">
            <a:avLst/>
          </a:prstGeom>
          <a:solidFill>
            <a:srgbClr val="FFFF00">
              <a:alpha val="39000"/>
            </a:srgbClr>
          </a:solidFill>
          <a:ln w="0">
            <a:solidFill>
              <a:srgbClr val="5350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9EC64939-044F-754F-3C89-9E698186315E}"/>
              </a:ext>
            </a:extLst>
          </p:cNvPr>
          <p:cNvSpPr/>
          <p:nvPr/>
        </p:nvSpPr>
        <p:spPr>
          <a:xfrm>
            <a:off x="7538720" y="5467386"/>
            <a:ext cx="685800" cy="203133"/>
          </a:xfrm>
          <a:prstGeom prst="rect">
            <a:avLst/>
          </a:prstGeom>
          <a:solidFill>
            <a:srgbClr val="FFFF00">
              <a:alpha val="39000"/>
            </a:srgbClr>
          </a:solidFill>
          <a:ln w="0">
            <a:solidFill>
              <a:srgbClr val="5350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1958567-4DAB-3876-FA6F-D10230C81140}"/>
              </a:ext>
            </a:extLst>
          </p:cNvPr>
          <p:cNvSpPr/>
          <p:nvPr/>
        </p:nvSpPr>
        <p:spPr>
          <a:xfrm>
            <a:off x="9448800" y="5931944"/>
            <a:ext cx="533400" cy="203133"/>
          </a:xfrm>
          <a:prstGeom prst="rect">
            <a:avLst/>
          </a:prstGeom>
          <a:solidFill>
            <a:srgbClr val="FFFF00">
              <a:alpha val="39000"/>
            </a:srgbClr>
          </a:solidFill>
          <a:ln w="0">
            <a:solidFill>
              <a:srgbClr val="5350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37315971-6E2F-D6A9-64D9-C3C78C9E12B0}"/>
              </a:ext>
            </a:extLst>
          </p:cNvPr>
          <p:cNvSpPr/>
          <p:nvPr/>
        </p:nvSpPr>
        <p:spPr>
          <a:xfrm>
            <a:off x="7538720" y="7676062"/>
            <a:ext cx="685800" cy="203133"/>
          </a:xfrm>
          <a:prstGeom prst="rect">
            <a:avLst/>
          </a:prstGeom>
          <a:solidFill>
            <a:srgbClr val="FFFF00">
              <a:alpha val="39000"/>
            </a:srgbClr>
          </a:solidFill>
          <a:ln w="0">
            <a:solidFill>
              <a:srgbClr val="5350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AF16564F-5F52-438A-CEF2-A4060098C223}"/>
              </a:ext>
            </a:extLst>
          </p:cNvPr>
          <p:cNvSpPr/>
          <p:nvPr/>
        </p:nvSpPr>
        <p:spPr>
          <a:xfrm>
            <a:off x="7538720" y="7897157"/>
            <a:ext cx="685800" cy="203133"/>
          </a:xfrm>
          <a:prstGeom prst="rect">
            <a:avLst/>
          </a:prstGeom>
          <a:solidFill>
            <a:srgbClr val="FFFF00">
              <a:alpha val="39000"/>
            </a:srgbClr>
          </a:solidFill>
          <a:ln w="0">
            <a:solidFill>
              <a:srgbClr val="5350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AA147A10-FE48-9EDA-3A80-012AB9BBCAC1}"/>
              </a:ext>
            </a:extLst>
          </p:cNvPr>
          <p:cNvSpPr/>
          <p:nvPr/>
        </p:nvSpPr>
        <p:spPr>
          <a:xfrm>
            <a:off x="7538720" y="8144844"/>
            <a:ext cx="685800" cy="203133"/>
          </a:xfrm>
          <a:prstGeom prst="rect">
            <a:avLst/>
          </a:prstGeom>
          <a:solidFill>
            <a:srgbClr val="FFFF00">
              <a:alpha val="39000"/>
            </a:srgbClr>
          </a:solidFill>
          <a:ln w="0">
            <a:solidFill>
              <a:srgbClr val="5350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8ED43ED6-4477-C7A8-559B-8231862D5412}"/>
              </a:ext>
            </a:extLst>
          </p:cNvPr>
          <p:cNvSpPr/>
          <p:nvPr/>
        </p:nvSpPr>
        <p:spPr>
          <a:xfrm>
            <a:off x="8686800" y="8206091"/>
            <a:ext cx="609600" cy="87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" panose="02000503000000020004" pitchFamily="2" charset="-127"/>
              </a:rPr>
              <a:t>4</a:t>
            </a:r>
            <a:r>
              <a:rPr lang="ko-KR" altLang="en-US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" panose="02000503000000020004" pitchFamily="2" charset="-127"/>
              </a:rPr>
              <a:t>년제재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" panose="02000503000000020004" pitchFamily="2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C578566A-54EA-864E-D5C2-6778B0D319D6}"/>
              </a:ext>
            </a:extLst>
          </p:cNvPr>
          <p:cNvSpPr/>
          <p:nvPr/>
        </p:nvSpPr>
        <p:spPr>
          <a:xfrm>
            <a:off x="7543800" y="8384275"/>
            <a:ext cx="685800" cy="203133"/>
          </a:xfrm>
          <a:prstGeom prst="rect">
            <a:avLst/>
          </a:prstGeom>
          <a:solidFill>
            <a:srgbClr val="FFFF00">
              <a:alpha val="39000"/>
            </a:srgbClr>
          </a:solidFill>
          <a:ln w="0">
            <a:solidFill>
              <a:srgbClr val="5350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F1D42023-3D4F-92C9-2B3A-8CE28231FA71}"/>
              </a:ext>
            </a:extLst>
          </p:cNvPr>
          <p:cNvSpPr/>
          <p:nvPr/>
        </p:nvSpPr>
        <p:spPr>
          <a:xfrm>
            <a:off x="7538720" y="8623708"/>
            <a:ext cx="767080" cy="203133"/>
          </a:xfrm>
          <a:prstGeom prst="rect">
            <a:avLst/>
          </a:prstGeom>
          <a:solidFill>
            <a:srgbClr val="FFFF00">
              <a:alpha val="39000"/>
            </a:srgbClr>
          </a:solidFill>
          <a:ln w="0">
            <a:solidFill>
              <a:srgbClr val="5350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6834ABB3-ECB6-22BE-FAC1-74D8F2E5C4E1}"/>
              </a:ext>
            </a:extLst>
          </p:cNvPr>
          <p:cNvSpPr/>
          <p:nvPr/>
        </p:nvSpPr>
        <p:spPr>
          <a:xfrm>
            <a:off x="7533640" y="8854885"/>
            <a:ext cx="695960" cy="203133"/>
          </a:xfrm>
          <a:prstGeom prst="rect">
            <a:avLst/>
          </a:prstGeom>
          <a:solidFill>
            <a:srgbClr val="FFFF00">
              <a:alpha val="39000"/>
            </a:srgbClr>
          </a:solidFill>
          <a:ln w="0">
            <a:solidFill>
              <a:srgbClr val="5350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23DAE0D8-1BBA-6F8A-DF55-C19092D045F4}"/>
              </a:ext>
            </a:extLst>
          </p:cNvPr>
          <p:cNvSpPr/>
          <p:nvPr/>
        </p:nvSpPr>
        <p:spPr>
          <a:xfrm>
            <a:off x="9525000" y="8384274"/>
            <a:ext cx="695960" cy="203133"/>
          </a:xfrm>
          <a:prstGeom prst="rect">
            <a:avLst/>
          </a:prstGeom>
          <a:solidFill>
            <a:srgbClr val="FFFF00">
              <a:alpha val="39000"/>
            </a:srgbClr>
          </a:solidFill>
          <a:ln w="0">
            <a:solidFill>
              <a:srgbClr val="5350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71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1002">
            <a:extLst>
              <a:ext uri="{FF2B5EF4-FFF2-40B4-BE49-F238E27FC236}">
                <a16:creationId xmlns:a16="http://schemas.microsoft.com/office/drawing/2014/main" id="{0C014B09-9BA9-2E1A-8C93-FECDD121BBCE}"/>
              </a:ext>
            </a:extLst>
          </p:cNvPr>
          <p:cNvGrpSpPr/>
          <p:nvPr/>
        </p:nvGrpSpPr>
        <p:grpSpPr>
          <a:xfrm>
            <a:off x="0" y="0"/>
            <a:ext cx="10515600" cy="10287000"/>
            <a:chOff x="0" y="0"/>
            <a:chExt cx="8656535" cy="10310030"/>
          </a:xfrm>
        </p:grpSpPr>
        <p:pic>
          <p:nvPicPr>
            <p:cNvPr id="13" name="Object 5">
              <a:extLst>
                <a:ext uri="{FF2B5EF4-FFF2-40B4-BE49-F238E27FC236}">
                  <a16:creationId xmlns:a16="http://schemas.microsoft.com/office/drawing/2014/main" id="{C4E91F02-D51A-D84D-DA56-FF8FCEBF5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656535" cy="10310030"/>
            </a:xfrm>
            <a:prstGeom prst="rect">
              <a:avLst/>
            </a:prstGeom>
          </p:spPr>
        </p:pic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F0D4666A-BE66-07B2-AAA2-39260E4FA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85" y="2246394"/>
            <a:ext cx="9196760" cy="7588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Object 32"/>
          <p:cNvSpPr txBox="1"/>
          <p:nvPr/>
        </p:nvSpPr>
        <p:spPr>
          <a:xfrm>
            <a:off x="765782" y="846406"/>
            <a:ext cx="6231611" cy="1246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3600" dirty="0">
                <a:solidFill>
                  <a:srgbClr val="5350E0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STRONG</a:t>
            </a:r>
            <a:r>
              <a:rPr lang="en-US" altLang="ko-KR" sz="3600" dirty="0">
                <a:solidFill>
                  <a:srgbClr val="5350E0"/>
                </a:solidFill>
                <a:latin typeface="Pretendard" pitchFamily="34" charset="0"/>
                <a:cs typeface="Pretendard" pitchFamily="34" charset="0"/>
              </a:rPr>
              <a:t> </a:t>
            </a:r>
          </a:p>
          <a:p>
            <a:r>
              <a:rPr lang="ko-KR" altLang="en-US" sz="3600" dirty="0">
                <a:solidFill>
                  <a:srgbClr val="2A2A2A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온라인 검사 진행 안내 </a:t>
            </a:r>
            <a:r>
              <a:rPr lang="en-US" altLang="ko-KR" sz="3600" dirty="0">
                <a:solidFill>
                  <a:srgbClr val="2A2A2A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(5)</a:t>
            </a:r>
            <a:endParaRPr lang="en-US" sz="1200" dirty="0">
              <a:solidFill>
                <a:srgbClr val="2A2A2A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17" name="그룹 1001">
            <a:extLst>
              <a:ext uri="{FF2B5EF4-FFF2-40B4-BE49-F238E27FC236}">
                <a16:creationId xmlns:a16="http://schemas.microsoft.com/office/drawing/2014/main" id="{D561B070-2865-5893-71DD-49DF448F0FC7}"/>
              </a:ext>
            </a:extLst>
          </p:cNvPr>
          <p:cNvGrpSpPr/>
          <p:nvPr/>
        </p:nvGrpSpPr>
        <p:grpSpPr>
          <a:xfrm>
            <a:off x="10257747" y="3238500"/>
            <a:ext cx="515705" cy="515975"/>
            <a:chOff x="8274620" y="-98947"/>
            <a:chExt cx="687607" cy="687966"/>
          </a:xfrm>
        </p:grpSpPr>
        <p:pic>
          <p:nvPicPr>
            <p:cNvPr id="20" name="Object 2">
              <a:extLst>
                <a:ext uri="{FF2B5EF4-FFF2-40B4-BE49-F238E27FC236}">
                  <a16:creationId xmlns:a16="http://schemas.microsoft.com/office/drawing/2014/main" id="{BF3D7E75-4D80-F539-FED1-BCE8B411F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8900000">
              <a:off x="8274620" y="-98947"/>
              <a:ext cx="687607" cy="687966"/>
            </a:xfrm>
            <a:prstGeom prst="rect">
              <a:avLst/>
            </a:prstGeom>
          </p:spPr>
        </p:pic>
      </p:grp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4E00C143-940B-8844-B385-81AC5C0FA657}"/>
              </a:ext>
            </a:extLst>
          </p:cNvPr>
          <p:cNvSpPr/>
          <p:nvPr/>
        </p:nvSpPr>
        <p:spPr>
          <a:xfrm>
            <a:off x="6019800" y="7442587"/>
            <a:ext cx="838200" cy="291714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1A2E37E8-97F6-155B-28B8-1E73B639E6AD}"/>
              </a:ext>
            </a:extLst>
          </p:cNvPr>
          <p:cNvGrpSpPr/>
          <p:nvPr/>
        </p:nvGrpSpPr>
        <p:grpSpPr>
          <a:xfrm>
            <a:off x="553552" y="2177004"/>
            <a:ext cx="6895660" cy="5042700"/>
            <a:chOff x="2011224" y="2246394"/>
            <a:chExt cx="6895660" cy="5042700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484DEFE8-8470-4115-931D-A6B806EF9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11224" y="2246394"/>
              <a:ext cx="6895660" cy="5042700"/>
            </a:xfrm>
            <a:prstGeom prst="rect">
              <a:avLst/>
            </a:prstGeom>
          </p:spPr>
        </p:pic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9A4E87E2-4645-9536-CD4C-56F5D0103452}"/>
                </a:ext>
              </a:extLst>
            </p:cNvPr>
            <p:cNvSpPr/>
            <p:nvPr/>
          </p:nvSpPr>
          <p:spPr>
            <a:xfrm>
              <a:off x="2026914" y="2246394"/>
              <a:ext cx="6736086" cy="4992966"/>
            </a:xfrm>
            <a:prstGeom prst="roundRect">
              <a:avLst>
                <a:gd name="adj" fmla="val 2646"/>
              </a:avLst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E483DCF5-3F03-AEBB-53EF-5BB1A04649AF}"/>
              </a:ext>
            </a:extLst>
          </p:cNvPr>
          <p:cNvGrpSpPr/>
          <p:nvPr/>
        </p:nvGrpSpPr>
        <p:grpSpPr>
          <a:xfrm>
            <a:off x="10744200" y="4418031"/>
            <a:ext cx="2743200" cy="1450938"/>
            <a:chOff x="10744200" y="6969163"/>
            <a:chExt cx="2743200" cy="1450938"/>
          </a:xfrm>
        </p:grpSpPr>
        <p:pic>
          <p:nvPicPr>
            <p:cNvPr id="35" name="Object 17">
              <a:extLst>
                <a:ext uri="{FF2B5EF4-FFF2-40B4-BE49-F238E27FC236}">
                  <a16:creationId xmlns:a16="http://schemas.microsoft.com/office/drawing/2014/main" id="{A1079A5C-1F32-5146-B68C-97F76484C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44200" y="6969163"/>
              <a:ext cx="2743200" cy="1450938"/>
            </a:xfrm>
            <a:prstGeom prst="rect">
              <a:avLst/>
            </a:prstGeom>
            <a:effectLst>
              <a:outerShdw blurRad="50800" dist="38100" dir="2700000" algn="tl" rotWithShape="0">
                <a:srgbClr val="5350E0">
                  <a:alpha val="40000"/>
                </a:srgbClr>
              </a:outerShdw>
            </a:effectLst>
          </p:spPr>
        </p:pic>
        <p:sp>
          <p:nvSpPr>
            <p:cNvPr id="36" name="Object 34">
              <a:extLst>
                <a:ext uri="{FF2B5EF4-FFF2-40B4-BE49-F238E27FC236}">
                  <a16:creationId xmlns:a16="http://schemas.microsoft.com/office/drawing/2014/main" id="{9AF04486-B88C-6838-A47B-98AEB3C26407}"/>
                </a:ext>
              </a:extLst>
            </p:cNvPr>
            <p:cNvSpPr txBox="1"/>
            <p:nvPr/>
          </p:nvSpPr>
          <p:spPr>
            <a:xfrm>
              <a:off x="11168910" y="7745968"/>
              <a:ext cx="2242290" cy="36933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ko-KR" altLang="en-US" dirty="0">
                  <a:solidFill>
                    <a:srgbClr val="2A2A2A"/>
                  </a:solidFill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버튼을 누릅니다</a:t>
              </a:r>
              <a:r>
                <a:rPr lang="en-US" altLang="ko-KR" dirty="0">
                  <a:solidFill>
                    <a:srgbClr val="2A2A2A"/>
                  </a:solidFill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.</a:t>
              </a:r>
            </a:p>
          </p:txBody>
        </p:sp>
        <p:sp>
          <p:nvSpPr>
            <p:cNvPr id="37" name="Object 38">
              <a:extLst>
                <a:ext uri="{FF2B5EF4-FFF2-40B4-BE49-F238E27FC236}">
                  <a16:creationId xmlns:a16="http://schemas.microsoft.com/office/drawing/2014/main" id="{44515925-8869-E924-8B12-F6ACFE32BDE8}"/>
                </a:ext>
              </a:extLst>
            </p:cNvPr>
            <p:cNvSpPr txBox="1"/>
            <p:nvPr/>
          </p:nvSpPr>
          <p:spPr>
            <a:xfrm>
              <a:off x="10837891" y="7270154"/>
              <a:ext cx="135660" cy="46166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2400" dirty="0">
                  <a:solidFill>
                    <a:srgbClr val="5350E0"/>
                  </a:solidFill>
                  <a:latin typeface="Pretendard Black" pitchFamily="34" charset="0"/>
                  <a:cs typeface="Pretendard Black" pitchFamily="34" charset="0"/>
                </a:rPr>
                <a:t>6</a:t>
              </a:r>
              <a:r>
                <a:rPr lang="en-US" sz="2400" dirty="0">
                  <a:solidFill>
                    <a:srgbClr val="5350E0"/>
                  </a:solidFill>
                  <a:latin typeface="Pretendard Black" pitchFamily="34" charset="0"/>
                  <a:cs typeface="Pretendard Black" pitchFamily="34" charset="0"/>
                </a:rPr>
                <a:t> </a:t>
              </a:r>
              <a:endParaRPr lang="en-US" sz="2000" dirty="0"/>
            </a:p>
          </p:txBody>
        </p:sp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1B0B9B69-9CD9-9E99-7D76-C89F93CFD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211676" y="7348295"/>
              <a:ext cx="1437524" cy="327893"/>
            </a:xfrm>
            <a:prstGeom prst="rect">
              <a:avLst/>
            </a:prstGeom>
          </p:spPr>
        </p:pic>
      </p:grpSp>
      <p:pic>
        <p:nvPicPr>
          <p:cNvPr id="25" name="Object 17">
            <a:extLst>
              <a:ext uri="{FF2B5EF4-FFF2-40B4-BE49-F238E27FC236}">
                <a16:creationId xmlns:a16="http://schemas.microsoft.com/office/drawing/2014/main" id="{74D0DBCB-E0E6-6945-17D0-11D84F93131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44200" y="7054658"/>
            <a:ext cx="2743200" cy="2127442"/>
          </a:xfrm>
          <a:prstGeom prst="rect">
            <a:avLst/>
          </a:prstGeom>
          <a:effectLst>
            <a:outerShdw blurRad="50800" dist="38100" dir="2700000" algn="tl" rotWithShape="0">
              <a:srgbClr val="5350E0">
                <a:alpha val="40000"/>
              </a:srgbClr>
            </a:outerShdw>
          </a:effectLst>
        </p:spPr>
      </p:pic>
      <p:sp>
        <p:nvSpPr>
          <p:cNvPr id="28" name="Object 38">
            <a:extLst>
              <a:ext uri="{FF2B5EF4-FFF2-40B4-BE49-F238E27FC236}">
                <a16:creationId xmlns:a16="http://schemas.microsoft.com/office/drawing/2014/main" id="{C2FDD723-A059-A29B-6A3B-0EC26CF0BE0B}"/>
              </a:ext>
            </a:extLst>
          </p:cNvPr>
          <p:cNvSpPr txBox="1"/>
          <p:nvPr/>
        </p:nvSpPr>
        <p:spPr>
          <a:xfrm>
            <a:off x="10837891" y="7355650"/>
            <a:ext cx="13566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2400" dirty="0">
                <a:solidFill>
                  <a:srgbClr val="5350E0"/>
                </a:solidFill>
                <a:latin typeface="Pretendard Black" pitchFamily="34" charset="0"/>
                <a:cs typeface="Pretendard Black" pitchFamily="34" charset="0"/>
              </a:rPr>
              <a:t>7</a:t>
            </a:r>
            <a:r>
              <a:rPr lang="en-US" sz="2400" dirty="0">
                <a:solidFill>
                  <a:srgbClr val="5350E0"/>
                </a:solidFill>
                <a:latin typeface="Pretendard Black" pitchFamily="34" charset="0"/>
                <a:cs typeface="Pretendard Black" pitchFamily="34" charset="0"/>
              </a:rPr>
              <a:t> </a:t>
            </a:r>
            <a:endParaRPr lang="en-US" sz="2000" dirty="0"/>
          </a:p>
        </p:txBody>
      </p:sp>
      <p:sp>
        <p:nvSpPr>
          <p:cNvPr id="29" name="Object 34">
            <a:extLst>
              <a:ext uri="{FF2B5EF4-FFF2-40B4-BE49-F238E27FC236}">
                <a16:creationId xmlns:a16="http://schemas.microsoft.com/office/drawing/2014/main" id="{86897049-7B44-B48E-A9DC-6A6CBE88484F}"/>
              </a:ext>
            </a:extLst>
          </p:cNvPr>
          <p:cNvSpPr txBox="1"/>
          <p:nvPr/>
        </p:nvSpPr>
        <p:spPr>
          <a:xfrm>
            <a:off x="11194788" y="7399860"/>
            <a:ext cx="2242290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나타나는 팝업창에서</a:t>
            </a:r>
            <a:endParaRPr lang="en-US" altLang="ko-KR" dirty="0">
              <a:solidFill>
                <a:srgbClr val="2A2A2A"/>
              </a:solidFill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r>
              <a:rPr lang="ko-KR" altLang="en-US" b="1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휴대폰 인증</a:t>
            </a:r>
            <a:r>
              <a:rPr lang="ko-KR" altLang="en-US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또는 </a:t>
            </a:r>
            <a:endParaRPr lang="en-US" altLang="ko-KR" dirty="0">
              <a:solidFill>
                <a:srgbClr val="2A2A2A"/>
              </a:solidFill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r>
              <a:rPr lang="en-US" altLang="ko-KR" b="1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I-pin </a:t>
            </a:r>
            <a:r>
              <a:rPr lang="ko-KR" altLang="en-US" b="1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인증</a:t>
            </a:r>
            <a:r>
              <a:rPr lang="ko-KR" altLang="en-US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중 하나를 선택하여 본인인증을</a:t>
            </a:r>
            <a:endParaRPr lang="en-US" altLang="ko-KR" dirty="0">
              <a:solidFill>
                <a:srgbClr val="2A2A2A"/>
              </a:solidFill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r>
              <a:rPr lang="ko-KR" altLang="en-US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진행합니다</a:t>
            </a:r>
            <a:r>
              <a:rPr lang="en-US" altLang="ko-KR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</p:txBody>
      </p: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FE2C049B-A676-7369-2428-BDB17584DE85}"/>
              </a:ext>
            </a:extLst>
          </p:cNvPr>
          <p:cNvCxnSpPr>
            <a:cxnSpLocks/>
            <a:stCxn id="38" idx="3"/>
            <a:endCxn id="35" idx="1"/>
          </p:cNvCxnSpPr>
          <p:nvPr/>
        </p:nvCxnSpPr>
        <p:spPr>
          <a:xfrm flipV="1">
            <a:off x="6858000" y="5143500"/>
            <a:ext cx="3886200" cy="2444944"/>
          </a:xfrm>
          <a:prstGeom prst="line">
            <a:avLst/>
          </a:prstGeom>
          <a:ln w="28575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DC996174-7290-53AE-47D3-E94E851C8688}"/>
              </a:ext>
            </a:extLst>
          </p:cNvPr>
          <p:cNvCxnSpPr>
            <a:cxnSpLocks/>
            <a:stCxn id="12" idx="2"/>
            <a:endCxn id="25" idx="1"/>
          </p:cNvCxnSpPr>
          <p:nvPr/>
        </p:nvCxnSpPr>
        <p:spPr>
          <a:xfrm rot="16200000" flipH="1">
            <a:off x="6866538" y="4240716"/>
            <a:ext cx="948409" cy="6806915"/>
          </a:xfrm>
          <a:prstGeom prst="bentConnector2">
            <a:avLst/>
          </a:prstGeom>
          <a:ln w="28575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3374C6E1-A1AF-73CC-7C81-2AE4CCA5999A}"/>
              </a:ext>
            </a:extLst>
          </p:cNvPr>
          <p:cNvGrpSpPr/>
          <p:nvPr/>
        </p:nvGrpSpPr>
        <p:grpSpPr>
          <a:xfrm>
            <a:off x="10837891" y="3086100"/>
            <a:ext cx="2530845" cy="747538"/>
            <a:chOff x="10837891" y="3024362"/>
            <a:chExt cx="2530845" cy="747538"/>
          </a:xfrm>
        </p:grpSpPr>
        <p:sp>
          <p:nvSpPr>
            <p:cNvPr id="48" name="Object 33">
              <a:extLst>
                <a:ext uri="{FF2B5EF4-FFF2-40B4-BE49-F238E27FC236}">
                  <a16:creationId xmlns:a16="http://schemas.microsoft.com/office/drawing/2014/main" id="{DE013CF9-04F0-C480-1FBB-FF18D9DEB412}"/>
                </a:ext>
              </a:extLst>
            </p:cNvPr>
            <p:cNvSpPr txBox="1"/>
            <p:nvPr/>
          </p:nvSpPr>
          <p:spPr>
            <a:xfrm>
              <a:off x="11062467" y="3198076"/>
              <a:ext cx="2081693" cy="40011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rgbClr val="2A2A2A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[ </a:t>
              </a:r>
              <a:r>
                <a:rPr lang="ko-KR" altLang="en-US" sz="2000" dirty="0">
                  <a:solidFill>
                    <a:srgbClr val="2A2A2A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본인 인증 </a:t>
              </a:r>
              <a:r>
                <a:rPr lang="en-US" altLang="ko-KR" sz="2000" dirty="0">
                  <a:solidFill>
                    <a:srgbClr val="2A2A2A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]</a:t>
              </a:r>
              <a:endParaRPr lang="ko-KR" altLang="en-US" sz="2000" dirty="0">
                <a:solidFill>
                  <a:srgbClr val="2A2A2A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B329D1B7-243F-AA99-5993-5A4E01AB65B7}"/>
                </a:ext>
              </a:extLst>
            </p:cNvPr>
            <p:cNvCxnSpPr>
              <a:cxnSpLocks/>
            </p:cNvCxnSpPr>
            <p:nvPr/>
          </p:nvCxnSpPr>
          <p:spPr>
            <a:xfrm>
              <a:off x="10837891" y="3024362"/>
              <a:ext cx="253084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49">
              <a:extLst>
                <a:ext uri="{FF2B5EF4-FFF2-40B4-BE49-F238E27FC236}">
                  <a16:creationId xmlns:a16="http://schemas.microsoft.com/office/drawing/2014/main" id="{581EDEF8-3D95-5C30-528B-06CE3CF9F9DB}"/>
                </a:ext>
              </a:extLst>
            </p:cNvPr>
            <p:cNvCxnSpPr>
              <a:cxnSpLocks/>
            </p:cNvCxnSpPr>
            <p:nvPr/>
          </p:nvCxnSpPr>
          <p:spPr>
            <a:xfrm>
              <a:off x="10837891" y="3771900"/>
              <a:ext cx="253084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8153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그룹 45">
            <a:extLst>
              <a:ext uri="{FF2B5EF4-FFF2-40B4-BE49-F238E27FC236}">
                <a16:creationId xmlns:a16="http://schemas.microsoft.com/office/drawing/2014/main" id="{56F72698-20F6-AF66-BC68-8BED69FADB21}"/>
              </a:ext>
            </a:extLst>
          </p:cNvPr>
          <p:cNvGrpSpPr/>
          <p:nvPr/>
        </p:nvGrpSpPr>
        <p:grpSpPr>
          <a:xfrm>
            <a:off x="228600" y="7215844"/>
            <a:ext cx="2743200" cy="1798912"/>
            <a:chOff x="228600" y="7383188"/>
            <a:chExt cx="2743200" cy="1798912"/>
          </a:xfrm>
        </p:grpSpPr>
        <p:pic>
          <p:nvPicPr>
            <p:cNvPr id="34" name="Object 17">
              <a:extLst>
                <a:ext uri="{FF2B5EF4-FFF2-40B4-BE49-F238E27FC236}">
                  <a16:creationId xmlns:a16="http://schemas.microsoft.com/office/drawing/2014/main" id="{EBA410E8-DD48-538D-0A79-DF72CD48B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7383188"/>
              <a:ext cx="2743200" cy="1798912"/>
            </a:xfrm>
            <a:prstGeom prst="rect">
              <a:avLst/>
            </a:prstGeom>
            <a:effectLst>
              <a:outerShdw blurRad="50800" dist="38100" dir="2700000" algn="tl" rotWithShape="0">
                <a:srgbClr val="5350E0">
                  <a:alpha val="40000"/>
                </a:srgbClr>
              </a:outerShdw>
            </a:effectLst>
          </p:spPr>
        </p:pic>
        <p:sp>
          <p:nvSpPr>
            <p:cNvPr id="35" name="Object 34">
              <a:extLst>
                <a:ext uri="{FF2B5EF4-FFF2-40B4-BE49-F238E27FC236}">
                  <a16:creationId xmlns:a16="http://schemas.microsoft.com/office/drawing/2014/main" id="{E972FEEE-CCCC-D5DF-4564-755095CD3165}"/>
                </a:ext>
              </a:extLst>
            </p:cNvPr>
            <p:cNvSpPr txBox="1"/>
            <p:nvPr/>
          </p:nvSpPr>
          <p:spPr>
            <a:xfrm>
              <a:off x="593355" y="8145497"/>
              <a:ext cx="2242290" cy="73180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ko-KR" altLang="en-US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버튼을 눌러</a:t>
              </a:r>
              <a:endParaRPr lang="en-US" altLang="ko-KR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>
                <a:lnSpc>
                  <a:spcPts val="2600"/>
                </a:lnSpc>
              </a:pPr>
              <a:r>
                <a:rPr lang="ko-KR" altLang="en-US" dirty="0">
                  <a:solidFill>
                    <a:srgbClr val="2A2A2A"/>
                  </a:solidFill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심리검사를 시작합니다</a:t>
              </a:r>
              <a:r>
                <a:rPr lang="en-US" altLang="ko-KR" dirty="0">
                  <a:solidFill>
                    <a:srgbClr val="2A2A2A"/>
                  </a:solidFill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.</a:t>
              </a:r>
              <a:endParaRPr lang="ko-KR" altLang="en-US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endParaRPr>
            </a:p>
          </p:txBody>
        </p:sp>
        <p:sp>
          <p:nvSpPr>
            <p:cNvPr id="36" name="Object 38">
              <a:extLst>
                <a:ext uri="{FF2B5EF4-FFF2-40B4-BE49-F238E27FC236}">
                  <a16:creationId xmlns:a16="http://schemas.microsoft.com/office/drawing/2014/main" id="{8A4647DA-B04E-3084-A6CE-0DA7966F6327}"/>
                </a:ext>
              </a:extLst>
            </p:cNvPr>
            <p:cNvSpPr txBox="1"/>
            <p:nvPr/>
          </p:nvSpPr>
          <p:spPr>
            <a:xfrm>
              <a:off x="322291" y="7685756"/>
              <a:ext cx="135660" cy="46166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2400" dirty="0">
                  <a:solidFill>
                    <a:srgbClr val="5350E0"/>
                  </a:solidFill>
                  <a:latin typeface="Pretendard Black" pitchFamily="34" charset="0"/>
                  <a:cs typeface="Pretendard Black" pitchFamily="34" charset="0"/>
                </a:rPr>
                <a:t>9</a:t>
              </a:r>
              <a:r>
                <a:rPr lang="en-US" sz="2400" dirty="0">
                  <a:solidFill>
                    <a:srgbClr val="5350E0"/>
                  </a:solidFill>
                  <a:latin typeface="Pretendard Black" pitchFamily="34" charset="0"/>
                  <a:cs typeface="Pretendard Black" pitchFamily="34" charset="0"/>
                </a:rPr>
                <a:t> </a:t>
              </a:r>
              <a:endParaRPr lang="en-US" sz="2000" dirty="0"/>
            </a:p>
          </p:txBody>
        </p:sp>
        <p:pic>
          <p:nvPicPr>
            <p:cNvPr id="43" name="그림 42">
              <a:extLst>
                <a:ext uri="{FF2B5EF4-FFF2-40B4-BE49-F238E27FC236}">
                  <a16:creationId xmlns:a16="http://schemas.microsoft.com/office/drawing/2014/main" id="{179A1C6E-C8D7-F3B2-2502-D32FFF0C6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1298" y="7651366"/>
              <a:ext cx="1276198" cy="530443"/>
            </a:xfrm>
            <a:prstGeom prst="rect">
              <a:avLst/>
            </a:prstGeom>
          </p:spPr>
        </p:pic>
      </p:grpSp>
      <p:grpSp>
        <p:nvGrpSpPr>
          <p:cNvPr id="1001" name="그룹 1001"/>
          <p:cNvGrpSpPr/>
          <p:nvPr/>
        </p:nvGrpSpPr>
        <p:grpSpPr>
          <a:xfrm rot="10800000">
            <a:off x="2942547" y="4017925"/>
            <a:ext cx="515705" cy="515975"/>
            <a:chOff x="8274620" y="-98947"/>
            <a:chExt cx="687607" cy="68796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8900000">
              <a:off x="8274620" y="-98947"/>
              <a:ext cx="687607" cy="68796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200400" y="0"/>
            <a:ext cx="10515600" cy="10287000"/>
            <a:chOff x="0" y="0"/>
            <a:chExt cx="8656535" cy="1031003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8656535" cy="10310030"/>
            </a:xfrm>
            <a:prstGeom prst="rect">
              <a:avLst/>
            </a:prstGeom>
          </p:spPr>
        </p:pic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6371F741-67A4-034D-9A3F-D247396480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7769" y="2267123"/>
            <a:ext cx="9294876" cy="7431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Object 32"/>
          <p:cNvSpPr txBox="1"/>
          <p:nvPr/>
        </p:nvSpPr>
        <p:spPr>
          <a:xfrm>
            <a:off x="3827769" y="846406"/>
            <a:ext cx="6231611" cy="1246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3600" dirty="0">
                <a:solidFill>
                  <a:srgbClr val="5350E0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STRONG</a:t>
            </a:r>
            <a:r>
              <a:rPr lang="en-US" altLang="ko-KR" sz="3600" dirty="0">
                <a:solidFill>
                  <a:srgbClr val="5350E0"/>
                </a:solidFill>
                <a:latin typeface="Pretendard" pitchFamily="34" charset="0"/>
                <a:cs typeface="Pretendard" pitchFamily="34" charset="0"/>
              </a:rPr>
              <a:t> </a:t>
            </a:r>
          </a:p>
          <a:p>
            <a:r>
              <a:rPr lang="ko-KR" altLang="en-US" sz="3600" dirty="0">
                <a:solidFill>
                  <a:srgbClr val="2A2A2A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온라인 검사 진행 안내 </a:t>
            </a:r>
            <a:r>
              <a:rPr lang="en-US" altLang="ko-KR" sz="3600" dirty="0">
                <a:solidFill>
                  <a:srgbClr val="2A2A2A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(6)</a:t>
            </a:r>
            <a:endParaRPr lang="en-US" sz="1200" dirty="0">
              <a:solidFill>
                <a:srgbClr val="2A2A2A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F0EF66B5-A782-7E9B-FD95-F19DE9B5DD0F}"/>
              </a:ext>
            </a:extLst>
          </p:cNvPr>
          <p:cNvGrpSpPr/>
          <p:nvPr/>
        </p:nvGrpSpPr>
        <p:grpSpPr>
          <a:xfrm>
            <a:off x="334777" y="3771900"/>
            <a:ext cx="2530845" cy="1066800"/>
            <a:chOff x="304800" y="3771900"/>
            <a:chExt cx="2530845" cy="1066800"/>
          </a:xfrm>
        </p:grpSpPr>
        <p:sp>
          <p:nvSpPr>
            <p:cNvPr id="9" name="Object 33">
              <a:extLst>
                <a:ext uri="{FF2B5EF4-FFF2-40B4-BE49-F238E27FC236}">
                  <a16:creationId xmlns:a16="http://schemas.microsoft.com/office/drawing/2014/main" id="{5DBAC500-BB57-325E-04D6-0354D10D90BA}"/>
                </a:ext>
              </a:extLst>
            </p:cNvPr>
            <p:cNvSpPr txBox="1"/>
            <p:nvPr/>
          </p:nvSpPr>
          <p:spPr>
            <a:xfrm>
              <a:off x="529376" y="3951357"/>
              <a:ext cx="2081693" cy="7078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ko-KR" altLang="en-US" sz="2000" dirty="0">
                  <a:solidFill>
                    <a:srgbClr val="2A2A2A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“등록단계” 이후 이동한 화면</a:t>
              </a:r>
            </a:p>
          </p:txBody>
        </p: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210788D4-74BC-8BF0-B282-247882785A43}"/>
                </a:ext>
              </a:extLst>
            </p:cNvPr>
            <p:cNvCxnSpPr>
              <a:cxnSpLocks/>
            </p:cNvCxnSpPr>
            <p:nvPr/>
          </p:nvCxnSpPr>
          <p:spPr>
            <a:xfrm>
              <a:off x="304800" y="3771900"/>
              <a:ext cx="253084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6F47C76A-2321-8857-D481-B0F2B7E5F9C3}"/>
                </a:ext>
              </a:extLst>
            </p:cNvPr>
            <p:cNvCxnSpPr>
              <a:cxnSpLocks/>
            </p:cNvCxnSpPr>
            <p:nvPr/>
          </p:nvCxnSpPr>
          <p:spPr>
            <a:xfrm>
              <a:off x="304800" y="4838700"/>
              <a:ext cx="253084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5EA30FF1-8FB3-A2F6-30DE-1C66BFBA0A80}"/>
              </a:ext>
            </a:extLst>
          </p:cNvPr>
          <p:cNvGrpSpPr/>
          <p:nvPr/>
        </p:nvGrpSpPr>
        <p:grpSpPr>
          <a:xfrm>
            <a:off x="228600" y="5315715"/>
            <a:ext cx="2743200" cy="1423114"/>
            <a:chOff x="228600" y="5701586"/>
            <a:chExt cx="2743200" cy="1423114"/>
          </a:xfrm>
        </p:grpSpPr>
        <p:pic>
          <p:nvPicPr>
            <p:cNvPr id="23" name="Object 17">
              <a:extLst>
                <a:ext uri="{FF2B5EF4-FFF2-40B4-BE49-F238E27FC236}">
                  <a16:creationId xmlns:a16="http://schemas.microsoft.com/office/drawing/2014/main" id="{A3FC2343-2408-991E-56D7-C478B755D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5701586"/>
              <a:ext cx="2743200" cy="1423114"/>
            </a:xfrm>
            <a:prstGeom prst="rect">
              <a:avLst/>
            </a:prstGeom>
            <a:effectLst>
              <a:outerShdw blurRad="50800" dist="38100" dir="2700000" algn="tl" rotWithShape="0">
                <a:srgbClr val="5350E0">
                  <a:alpha val="40000"/>
                </a:srgbClr>
              </a:outerShdw>
            </a:effectLst>
          </p:spPr>
        </p:pic>
        <p:sp>
          <p:nvSpPr>
            <p:cNvPr id="24" name="Object 34">
              <a:extLst>
                <a:ext uri="{FF2B5EF4-FFF2-40B4-BE49-F238E27FC236}">
                  <a16:creationId xmlns:a16="http://schemas.microsoft.com/office/drawing/2014/main" id="{AAAD6B77-2EA3-3284-F482-CB4515CD44E1}"/>
                </a:ext>
              </a:extLst>
            </p:cNvPr>
            <p:cNvSpPr txBox="1"/>
            <p:nvPr/>
          </p:nvSpPr>
          <p:spPr>
            <a:xfrm>
              <a:off x="593355" y="6033511"/>
              <a:ext cx="2242290" cy="73180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ko-KR" altLang="en-US" b="1" dirty="0" err="1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검사오리엔테이션</a:t>
              </a:r>
              <a:r>
                <a:rPr lang="ko-KR" altLang="en-US" dirty="0" err="1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을</a:t>
              </a:r>
              <a:r>
                <a:rPr lang="ko-KR" altLang="en-US" b="1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endParaRPr lang="en-US" altLang="ko-KR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>
                <a:lnSpc>
                  <a:spcPts val="2600"/>
                </a:lnSpc>
              </a:pPr>
              <a:r>
                <a:rPr lang="ko-KR" altLang="en-US" dirty="0">
                  <a:solidFill>
                    <a:srgbClr val="2A2A2A"/>
                  </a:solidFill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읽고</a:t>
              </a:r>
              <a:r>
                <a:rPr lang="en-US" altLang="ko-KR" dirty="0">
                  <a:solidFill>
                    <a:srgbClr val="2A2A2A"/>
                  </a:solidFill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, </a:t>
              </a:r>
              <a:r>
                <a:rPr lang="ko-KR" altLang="en-US" dirty="0">
                  <a:solidFill>
                    <a:srgbClr val="2A2A2A"/>
                  </a:solidFill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숙지합니다</a:t>
              </a:r>
              <a:r>
                <a:rPr lang="en-US" altLang="ko-KR" dirty="0">
                  <a:solidFill>
                    <a:srgbClr val="2A2A2A"/>
                  </a:solidFill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.</a:t>
              </a:r>
              <a:endParaRPr lang="ko-KR" altLang="en-US" dirty="0">
                <a:solidFill>
                  <a:srgbClr val="2A2A2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endParaRPr>
            </a:p>
          </p:txBody>
        </p:sp>
        <p:sp>
          <p:nvSpPr>
            <p:cNvPr id="26" name="Object 38">
              <a:extLst>
                <a:ext uri="{FF2B5EF4-FFF2-40B4-BE49-F238E27FC236}">
                  <a16:creationId xmlns:a16="http://schemas.microsoft.com/office/drawing/2014/main" id="{4C5603DA-73D7-3059-74CA-F0A08774EA19}"/>
                </a:ext>
              </a:extLst>
            </p:cNvPr>
            <p:cNvSpPr txBox="1"/>
            <p:nvPr/>
          </p:nvSpPr>
          <p:spPr>
            <a:xfrm>
              <a:off x="322291" y="6004154"/>
              <a:ext cx="135660" cy="46166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2400" dirty="0">
                  <a:solidFill>
                    <a:srgbClr val="5350E0"/>
                  </a:solidFill>
                  <a:latin typeface="Pretendard Black" pitchFamily="34" charset="0"/>
                  <a:cs typeface="Pretendard Black" pitchFamily="34" charset="0"/>
                </a:rPr>
                <a:t>8</a:t>
              </a:r>
              <a:r>
                <a:rPr lang="en-US" sz="2400" dirty="0">
                  <a:solidFill>
                    <a:srgbClr val="5350E0"/>
                  </a:solidFill>
                  <a:latin typeface="Pretendard Black" pitchFamily="34" charset="0"/>
                  <a:cs typeface="Pretendard Black" pitchFamily="34" charset="0"/>
                </a:rPr>
                <a:t> </a:t>
              </a:r>
              <a:endParaRPr lang="en-US" sz="2000" dirty="0"/>
            </a:p>
          </p:txBody>
        </p:sp>
      </p:grp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953F7FDC-C012-8DCC-F7BB-BBB9BBCEEB9F}"/>
              </a:ext>
            </a:extLst>
          </p:cNvPr>
          <p:cNvSpPr/>
          <p:nvPr/>
        </p:nvSpPr>
        <p:spPr>
          <a:xfrm>
            <a:off x="6858000" y="4533900"/>
            <a:ext cx="5334000" cy="4038600"/>
          </a:xfrm>
          <a:prstGeom prst="roundRect">
            <a:avLst>
              <a:gd name="adj" fmla="val 2753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2AE6CE3F-3441-47FA-7174-2B5782291EAC}"/>
              </a:ext>
            </a:extLst>
          </p:cNvPr>
          <p:cNvCxnSpPr>
            <a:cxnSpLocks/>
            <a:stCxn id="27" idx="1"/>
            <a:endCxn id="23" idx="3"/>
          </p:cNvCxnSpPr>
          <p:nvPr/>
        </p:nvCxnSpPr>
        <p:spPr>
          <a:xfrm flipH="1" flipV="1">
            <a:off x="2971800" y="6027272"/>
            <a:ext cx="3886200" cy="525928"/>
          </a:xfrm>
          <a:prstGeom prst="line">
            <a:avLst/>
          </a:prstGeom>
          <a:ln w="28575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1864AE70-AF55-3A48-314D-42B5A00928B4}"/>
              </a:ext>
            </a:extLst>
          </p:cNvPr>
          <p:cNvSpPr/>
          <p:nvPr/>
        </p:nvSpPr>
        <p:spPr>
          <a:xfrm>
            <a:off x="8915400" y="7886700"/>
            <a:ext cx="1219200" cy="457200"/>
          </a:xfrm>
          <a:prstGeom prst="roundRect">
            <a:avLst>
              <a:gd name="adj" fmla="val 2753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9B9D6FCC-587C-4170-FAE5-275982CCDD1C}"/>
              </a:ext>
            </a:extLst>
          </p:cNvPr>
          <p:cNvCxnSpPr>
            <a:cxnSpLocks/>
            <a:stCxn id="39" idx="1"/>
            <a:endCxn id="34" idx="3"/>
          </p:cNvCxnSpPr>
          <p:nvPr/>
        </p:nvCxnSpPr>
        <p:spPr>
          <a:xfrm flipH="1">
            <a:off x="2971800" y="8115300"/>
            <a:ext cx="5943600" cy="0"/>
          </a:xfrm>
          <a:prstGeom prst="line">
            <a:avLst/>
          </a:prstGeom>
          <a:ln w="28575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189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36BD186-8E6B-E7D7-07B1-F12EDEC7FF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89" t="-198" r="495" b="-36"/>
          <a:stretch/>
        </p:blipFill>
        <p:spPr>
          <a:xfrm>
            <a:off x="0" y="0"/>
            <a:ext cx="7162800" cy="10286968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01ADD98F-8D85-2248-06A7-AF201163255D}"/>
              </a:ext>
            </a:extLst>
          </p:cNvPr>
          <p:cNvSpPr/>
          <p:nvPr/>
        </p:nvSpPr>
        <p:spPr>
          <a:xfrm>
            <a:off x="0" y="0"/>
            <a:ext cx="7162800" cy="10287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95E0BF8-04A3-7E7F-A28A-A1CE7A124D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58"/>
          <a:stretch/>
        </p:blipFill>
        <p:spPr bwMode="auto">
          <a:xfrm>
            <a:off x="838200" y="2019300"/>
            <a:ext cx="3724689" cy="218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그룹 1002">
            <a:extLst>
              <a:ext uri="{FF2B5EF4-FFF2-40B4-BE49-F238E27FC236}">
                <a16:creationId xmlns:a16="http://schemas.microsoft.com/office/drawing/2014/main" id="{CDC7B039-DC0E-4D6F-027F-2D7018AA38E8}"/>
              </a:ext>
            </a:extLst>
          </p:cNvPr>
          <p:cNvGrpSpPr/>
          <p:nvPr/>
        </p:nvGrpSpPr>
        <p:grpSpPr>
          <a:xfrm>
            <a:off x="714599" y="1254622"/>
            <a:ext cx="12285087" cy="5357"/>
            <a:chOff x="952799" y="889188"/>
            <a:chExt cx="16380116" cy="7143"/>
          </a:xfrm>
        </p:grpSpPr>
        <p:pic>
          <p:nvPicPr>
            <p:cNvPr id="18" name="Object 5">
              <a:extLst>
                <a:ext uri="{FF2B5EF4-FFF2-40B4-BE49-F238E27FC236}">
                  <a16:creationId xmlns:a16="http://schemas.microsoft.com/office/drawing/2014/main" id="{E90CC4A6-9298-B7C7-88DE-C4856791A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2799" y="889188"/>
              <a:ext cx="16380116" cy="7143"/>
            </a:xfrm>
            <a:prstGeom prst="rect">
              <a:avLst/>
            </a:prstGeom>
          </p:spPr>
        </p:pic>
      </p:grpSp>
      <p:grpSp>
        <p:nvGrpSpPr>
          <p:cNvPr id="21" name="그룹 1003">
            <a:extLst>
              <a:ext uri="{FF2B5EF4-FFF2-40B4-BE49-F238E27FC236}">
                <a16:creationId xmlns:a16="http://schemas.microsoft.com/office/drawing/2014/main" id="{1C22C3FC-4FA9-F1FF-AF63-00B3F6BA8C67}"/>
              </a:ext>
            </a:extLst>
          </p:cNvPr>
          <p:cNvGrpSpPr/>
          <p:nvPr/>
        </p:nvGrpSpPr>
        <p:grpSpPr>
          <a:xfrm>
            <a:off x="714599" y="9027022"/>
            <a:ext cx="12285087" cy="5357"/>
            <a:chOff x="952799" y="9390609"/>
            <a:chExt cx="16380116" cy="7143"/>
          </a:xfrm>
        </p:grpSpPr>
        <p:pic>
          <p:nvPicPr>
            <p:cNvPr id="22" name="Object 8">
              <a:extLst>
                <a:ext uri="{FF2B5EF4-FFF2-40B4-BE49-F238E27FC236}">
                  <a16:creationId xmlns:a16="http://schemas.microsoft.com/office/drawing/2014/main" id="{DF685535-0086-5EBD-0398-F93D42C27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2799" y="9390609"/>
              <a:ext cx="16380116" cy="7143"/>
            </a:xfrm>
            <a:prstGeom prst="rect">
              <a:avLst/>
            </a:prstGeom>
          </p:spPr>
        </p:pic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201954E6-6DF0-43B3-F0E5-C05881E00718}"/>
              </a:ext>
            </a:extLst>
          </p:cNvPr>
          <p:cNvGrpSpPr/>
          <p:nvPr/>
        </p:nvGrpSpPr>
        <p:grpSpPr>
          <a:xfrm>
            <a:off x="7981950" y="4023600"/>
            <a:ext cx="4524376" cy="2239800"/>
            <a:chOff x="7981950" y="3978069"/>
            <a:chExt cx="4524376" cy="2239800"/>
          </a:xfrm>
        </p:grpSpPr>
        <p:sp>
          <p:nvSpPr>
            <p:cNvPr id="17" name="Object 17"/>
            <p:cNvSpPr txBox="1"/>
            <p:nvPr/>
          </p:nvSpPr>
          <p:spPr>
            <a:xfrm>
              <a:off x="7981950" y="3978069"/>
              <a:ext cx="4524376" cy="12003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ko-KR" altLang="en-US" sz="7200" dirty="0">
                  <a:solidFill>
                    <a:schemeClr val="bg1"/>
                  </a:solidFill>
                  <a:latin typeface="Pretendard ExtraBold" panose="02000903000000020004" pitchFamily="2" charset="-127"/>
                  <a:ea typeface="Pretendard ExtraBold" panose="02000903000000020004" pitchFamily="2" charset="-127"/>
                  <a:cs typeface="Pretendard ExtraBold" panose="02000903000000020004" pitchFamily="2" charset="-127"/>
                </a:rPr>
                <a:t>감사합니다</a:t>
              </a:r>
              <a:endParaRPr lang="en-US" sz="7200" dirty="0">
                <a:solidFill>
                  <a:schemeClr val="bg1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endParaRPr>
            </a:p>
          </p:txBody>
        </p: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6B3711E8-35AD-8C04-FC2D-30926059544E}"/>
                </a:ext>
              </a:extLst>
            </p:cNvPr>
            <p:cNvGrpSpPr/>
            <p:nvPr/>
          </p:nvGrpSpPr>
          <p:grpSpPr>
            <a:xfrm>
              <a:off x="8148638" y="5484384"/>
              <a:ext cx="4191000" cy="733485"/>
              <a:chOff x="8153400" y="5484384"/>
              <a:chExt cx="4191000" cy="733485"/>
            </a:xfrm>
          </p:grpSpPr>
          <p:pic>
            <p:nvPicPr>
              <p:cNvPr id="24" name="그림 23">
                <a:extLst>
                  <a:ext uri="{FF2B5EF4-FFF2-40B4-BE49-F238E27FC236}">
                    <a16:creationId xmlns:a16="http://schemas.microsoft.com/office/drawing/2014/main" id="{B526A6EC-990F-0C15-6142-125B835D05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1500"/>
                        </a14:imgEffect>
                        <a14:imgEffect>
                          <a14:saturation sat="0"/>
                        </a14:imgEffect>
                        <a14:imgEffect>
                          <a14:brightnessContrast bright="7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3400" y="5484384"/>
                <a:ext cx="1466970" cy="733485"/>
              </a:xfrm>
              <a:prstGeom prst="rect">
                <a:avLst/>
              </a:prstGeom>
              <a:noFill/>
            </p:spPr>
          </p:pic>
          <p:sp>
            <p:nvSpPr>
              <p:cNvPr id="25" name="Object 32">
                <a:extLst>
                  <a:ext uri="{FF2B5EF4-FFF2-40B4-BE49-F238E27FC236}">
                    <a16:creationId xmlns:a16="http://schemas.microsoft.com/office/drawing/2014/main" id="{21A381DB-DEC6-A8B6-2BB7-4D1DD8BDC42C}"/>
                  </a:ext>
                </a:extLst>
              </p:cNvPr>
              <p:cNvSpPr txBox="1"/>
              <p:nvPr/>
            </p:nvSpPr>
            <p:spPr>
              <a:xfrm>
                <a:off x="9620370" y="5589516"/>
                <a:ext cx="2724030" cy="52322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dist"/>
                <a:r>
                  <a:rPr lang="ko-KR" altLang="en-US" sz="2800" dirty="0">
                    <a:solidFill>
                      <a:schemeClr val="bg1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새내기성공센터</a:t>
                </a:r>
                <a:endParaRPr lang="en-US" sz="1050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2979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328</Words>
  <Application>Microsoft Office PowerPoint</Application>
  <PresentationFormat>사용자 지정</PresentationFormat>
  <Paragraphs>83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20" baseType="lpstr">
      <vt:lpstr>Calibri</vt:lpstr>
      <vt:lpstr>Pretendard ExtraBold</vt:lpstr>
      <vt:lpstr>HY헤드라인M</vt:lpstr>
      <vt:lpstr>Pretendard Medium</vt:lpstr>
      <vt:lpstr>Pretendard SemiBold</vt:lpstr>
      <vt:lpstr>Pretendard Black</vt:lpstr>
      <vt:lpstr>맑은 고딕</vt:lpstr>
      <vt:lpstr>Arial</vt:lpstr>
      <vt:lpstr>나눔바른고딕</vt:lpstr>
      <vt:lpstr>Pretendard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이상훈 새내기지원팀(직원)</cp:lastModifiedBy>
  <cp:revision>19</cp:revision>
  <dcterms:created xsi:type="dcterms:W3CDTF">2023-10-30T16:18:48Z</dcterms:created>
  <dcterms:modified xsi:type="dcterms:W3CDTF">2025-03-13T04:19:49Z</dcterms:modified>
</cp:coreProperties>
</file>