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153E-D21C-44C6-A1E4-742130DA0B55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77FD-5643-4406-9744-386EABFFCD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283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153E-D21C-44C6-A1E4-742130DA0B55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77FD-5643-4406-9744-386EABFFCD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21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153E-D21C-44C6-A1E4-742130DA0B55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77FD-5643-4406-9744-386EABFFCD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15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153E-D21C-44C6-A1E4-742130DA0B55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77FD-5643-4406-9744-386EABFFCD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7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153E-D21C-44C6-A1E4-742130DA0B55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77FD-5643-4406-9744-386EABFFCD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44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153E-D21C-44C6-A1E4-742130DA0B55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77FD-5643-4406-9744-386EABFFCD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86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153E-D21C-44C6-A1E4-742130DA0B55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77FD-5643-4406-9744-386EABFFCD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4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153E-D21C-44C6-A1E4-742130DA0B55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77FD-5643-4406-9744-386EABFFCD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93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153E-D21C-44C6-A1E4-742130DA0B55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77FD-5643-4406-9744-386EABFFCD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67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153E-D21C-44C6-A1E4-742130DA0B55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77FD-5643-4406-9744-386EABFFCD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66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153E-D21C-44C6-A1E4-742130DA0B55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77FD-5643-4406-9744-386EABFFCD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01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153E-D21C-44C6-A1E4-742130DA0B55}" type="datetimeFigureOut">
              <a:rPr lang="ko-KR" altLang="en-US" smtClean="0"/>
              <a:t>2022-07-27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877FD-5643-4406-9744-386EABFFCD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30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9795" y="195176"/>
            <a:ext cx="4182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KAU </a:t>
            </a:r>
            <a:r>
              <a:rPr lang="ko-KR" altLang="en-US" sz="28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온라인 선배 멘토링 </a:t>
            </a:r>
            <a:endParaRPr lang="ko-KR" altLang="en-US" sz="28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모서리가 둥근 직사각형 8"/>
          <p:cNvSpPr/>
          <p:nvPr/>
        </p:nvSpPr>
        <p:spPr>
          <a:xfrm>
            <a:off x="555670" y="897826"/>
            <a:ext cx="10988630" cy="24854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07060" y="1020405"/>
            <a:ext cx="8152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행사명 </a:t>
            </a:r>
            <a:r>
              <a:rPr lang="en-US" altLang="ko-KR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온라인 선배 멘토링 </a:t>
            </a:r>
            <a:r>
              <a:rPr lang="en-US" altLang="ko-KR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토크 콘서트</a:t>
            </a:r>
            <a:r>
              <a:rPr lang="en-US" altLang="ko-KR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4126" y="1405210"/>
            <a:ext cx="8152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목  적</a:t>
            </a:r>
            <a:endParaRPr lang="ko-KR" altLang="en-US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17570" y="1779906"/>
            <a:ext cx="8152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ko-KR" altLang="en-US" kern="0" spc="-3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en-US" altLang="ko-KR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 </a:t>
            </a:r>
            <a:r>
              <a:rPr lang="ko-KR" altLang="en-US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진로 설정을 위한 동문선배 현직자와의 교류를 통한 직무이해 정보 습득</a:t>
            </a:r>
            <a:endParaRPr lang="ko-KR" altLang="en-US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07060" y="2145164"/>
            <a:ext cx="9119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300"/>
              </a:spcAft>
              <a:buSzPct val="100000"/>
              <a:defRPr/>
            </a:pPr>
            <a:r>
              <a:rPr lang="ko-KR" altLang="en-US" kern="0" spc="-3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en-US" altLang="ko-KR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 </a:t>
            </a:r>
            <a:r>
              <a:rPr lang="ko-KR" altLang="en-US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대학특성화 인재 양성에 부합하는 항공 및 선호기업 정보 취득 기회의 장 마련</a:t>
            </a:r>
            <a:endParaRPr lang="ko-KR" altLang="en-US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14126" y="2514496"/>
            <a:ext cx="8152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운영방법 </a:t>
            </a:r>
            <a:r>
              <a:rPr lang="en-US" altLang="ko-KR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온라인 </a:t>
            </a:r>
            <a:r>
              <a:rPr lang="en-US" altLang="ko-KR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ZOOM </a:t>
            </a:r>
            <a:r>
              <a:rPr lang="ko-KR" altLang="en-US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화상 프로그램</a:t>
            </a:r>
            <a:endParaRPr lang="ko-KR" altLang="en-US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14126" y="2916381"/>
            <a:ext cx="9112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 defTabSz="1330325" eaLnBrk="0" latin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ko-KR" altLang="en-US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활용방법 </a:t>
            </a:r>
            <a:r>
              <a:rPr lang="en-US" altLang="ko-KR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kern="0" spc="-3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재학생멘토 활동 보고서 중 외부전문가 멘토 간담회 자료로 활용 가능</a:t>
            </a:r>
            <a:endParaRPr lang="ko-KR" altLang="en-US" kern="0" spc="-3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065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6545" y="2410678"/>
            <a:ext cx="6203205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mtClean="0">
                <a:solidFill>
                  <a:srgbClr val="FF0000"/>
                </a:solidFill>
              </a:rPr>
              <a:t>KAU </a:t>
            </a:r>
            <a:r>
              <a:rPr lang="ko-KR" altLang="en-US" sz="3200" b="1" smtClean="0">
                <a:solidFill>
                  <a:srgbClr val="FF0000"/>
                </a:solidFill>
              </a:rPr>
              <a:t>학생역량관리시스템 접속</a:t>
            </a:r>
            <a:endParaRPr lang="ko-KR" alt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"/>
          <a:stretch/>
        </p:blipFill>
        <p:spPr>
          <a:xfrm>
            <a:off x="0" y="525517"/>
            <a:ext cx="12192000" cy="6012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2245" y="2102068"/>
            <a:ext cx="6203205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b="1" smtClean="0">
                <a:solidFill>
                  <a:srgbClr val="FF0000"/>
                </a:solidFill>
              </a:rPr>
              <a:t>KAU </a:t>
            </a:r>
            <a:r>
              <a:rPr lang="ko-KR" altLang="en-US" sz="3200" b="1" smtClean="0">
                <a:solidFill>
                  <a:srgbClr val="FF0000"/>
                </a:solidFill>
              </a:rPr>
              <a:t>학생역량관리시스템 로그인</a:t>
            </a:r>
            <a:endParaRPr lang="ko-KR" alt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8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337"/>
            <a:ext cx="12192000" cy="6187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6555" y="2295585"/>
            <a:ext cx="6203205" cy="10772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b="1" smtClean="0">
                <a:solidFill>
                  <a:srgbClr val="FF0000"/>
                </a:solidFill>
              </a:rPr>
              <a:t>KAU </a:t>
            </a:r>
            <a:r>
              <a:rPr lang="ko-KR" altLang="en-US" sz="3200" b="1" smtClean="0">
                <a:solidFill>
                  <a:srgbClr val="FF0000"/>
                </a:solidFill>
              </a:rPr>
              <a:t>학생역량관리시스템 검색</a:t>
            </a:r>
            <a:endParaRPr lang="en-US" altLang="ko-KR" sz="3200" b="1" smtClean="0">
              <a:solidFill>
                <a:srgbClr val="FF0000"/>
              </a:solidFill>
            </a:endParaRPr>
          </a:p>
          <a:p>
            <a:r>
              <a:rPr lang="ko-KR" altLang="en-US" sz="3200" b="1" smtClean="0">
                <a:solidFill>
                  <a:srgbClr val="FF0000"/>
                </a:solidFill>
              </a:rPr>
              <a:t>검색어 </a:t>
            </a:r>
            <a:r>
              <a:rPr lang="en-US" altLang="ko-KR" sz="3200" b="1" smtClean="0">
                <a:solidFill>
                  <a:srgbClr val="FF0000"/>
                </a:solidFill>
              </a:rPr>
              <a:t>: </a:t>
            </a:r>
            <a:r>
              <a:rPr lang="ko-KR" altLang="en-US" sz="3200" b="1" smtClean="0">
                <a:solidFill>
                  <a:srgbClr val="FF0000"/>
                </a:solidFill>
              </a:rPr>
              <a:t>선배 멘토링</a:t>
            </a:r>
            <a:endParaRPr lang="ko-KR" altLang="en-US" sz="3200" b="1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509760" y="1758375"/>
            <a:ext cx="525780" cy="5372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869680" y="1131570"/>
            <a:ext cx="1040130" cy="262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5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50120" t="18650" r="3433" b="417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3563" y="3545317"/>
            <a:ext cx="8538210" cy="13542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mtClean="0">
                <a:solidFill>
                  <a:srgbClr val="FF0000"/>
                </a:solidFill>
              </a:rPr>
              <a:t>관심있는 기업</a:t>
            </a:r>
            <a:r>
              <a:rPr lang="en-US" altLang="ko-KR" sz="3200" b="1" smtClean="0">
                <a:solidFill>
                  <a:srgbClr val="FF0000"/>
                </a:solidFill>
              </a:rPr>
              <a:t>(</a:t>
            </a:r>
            <a:r>
              <a:rPr lang="ko-KR" altLang="en-US" sz="3200" b="1" smtClean="0">
                <a:solidFill>
                  <a:srgbClr val="FF0000"/>
                </a:solidFill>
              </a:rPr>
              <a:t>선배 멘토링</a:t>
            </a:r>
            <a:r>
              <a:rPr lang="en-US" altLang="ko-KR" sz="3200" b="1" smtClean="0">
                <a:solidFill>
                  <a:srgbClr val="FF0000"/>
                </a:solidFill>
              </a:rPr>
              <a:t>)</a:t>
            </a:r>
            <a:r>
              <a:rPr lang="ko-KR" altLang="en-US" sz="3200" b="1" smtClean="0">
                <a:solidFill>
                  <a:srgbClr val="FF0000"/>
                </a:solidFill>
              </a:rPr>
              <a:t> 확인하고 클릭</a:t>
            </a:r>
            <a:endParaRPr lang="en-US" altLang="ko-KR" sz="3200" b="1" smtClean="0">
              <a:solidFill>
                <a:srgbClr val="FF0000"/>
              </a:solidFill>
            </a:endParaRPr>
          </a:p>
          <a:p>
            <a:pPr algn="ctr"/>
            <a:endParaRPr lang="en-US" altLang="ko-KR" sz="2500" b="1" smtClean="0">
              <a:solidFill>
                <a:srgbClr val="FF0000"/>
              </a:solidFill>
            </a:endParaRPr>
          </a:p>
          <a:p>
            <a:pPr algn="ctr"/>
            <a:r>
              <a:rPr lang="en-US" altLang="ko-KR" sz="2500" b="1" smtClean="0">
                <a:solidFill>
                  <a:srgbClr val="FF0000"/>
                </a:solidFill>
              </a:rPr>
              <a:t>(</a:t>
            </a:r>
            <a:r>
              <a:rPr lang="ko-KR" altLang="en-US" sz="2500" b="1" smtClean="0">
                <a:solidFill>
                  <a:srgbClr val="FF0000"/>
                </a:solidFill>
              </a:rPr>
              <a:t>마감일 전에 신청 필요</a:t>
            </a:r>
            <a:r>
              <a:rPr lang="en-US" altLang="ko-KR" sz="2500" b="1" smtClean="0">
                <a:solidFill>
                  <a:srgbClr val="FF0000"/>
                </a:solidFill>
              </a:rPr>
              <a:t>)</a:t>
            </a:r>
            <a:endParaRPr lang="ko-KR" altLang="en-US" sz="25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2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51274" t="18924" r="7232" b="51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968360" y="3981186"/>
            <a:ext cx="3689130" cy="27244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82917" y="823486"/>
            <a:ext cx="7026165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mtClean="0">
                <a:solidFill>
                  <a:srgbClr val="FF0000"/>
                </a:solidFill>
              </a:rPr>
              <a:t>해당 기업</a:t>
            </a:r>
            <a:r>
              <a:rPr lang="en-US" altLang="ko-KR" sz="3200" b="1" smtClean="0">
                <a:solidFill>
                  <a:srgbClr val="FF0000"/>
                </a:solidFill>
              </a:rPr>
              <a:t>(</a:t>
            </a:r>
            <a:r>
              <a:rPr lang="ko-KR" altLang="en-US" sz="3200" b="1" smtClean="0">
                <a:solidFill>
                  <a:srgbClr val="FF0000"/>
                </a:solidFill>
              </a:rPr>
              <a:t>선배</a:t>
            </a:r>
            <a:r>
              <a:rPr lang="en-US" altLang="ko-KR" sz="3200" b="1" smtClean="0">
                <a:solidFill>
                  <a:srgbClr val="FF0000"/>
                </a:solidFill>
              </a:rPr>
              <a:t>)</a:t>
            </a:r>
            <a:r>
              <a:rPr lang="ko-KR" altLang="en-US" sz="3200" b="1" smtClean="0">
                <a:solidFill>
                  <a:srgbClr val="FF0000"/>
                </a:solidFill>
              </a:rPr>
              <a:t> 클릭 후 신청하기</a:t>
            </a:r>
            <a:endParaRPr lang="ko-KR" alt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5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83" y="0"/>
            <a:ext cx="997023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6542" y="2020351"/>
            <a:ext cx="10732771" cy="19389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mtClean="0">
                <a:solidFill>
                  <a:srgbClr val="FF0000"/>
                </a:solidFill>
              </a:rPr>
              <a:t>질문 </a:t>
            </a:r>
            <a:r>
              <a:rPr lang="ko-KR" altLang="en-US" sz="3200" b="1" smtClean="0">
                <a:solidFill>
                  <a:srgbClr val="FF0000"/>
                </a:solidFill>
              </a:rPr>
              <a:t>내용 입력 후 신청하기</a:t>
            </a:r>
            <a:endParaRPr lang="en-US" altLang="ko-KR" sz="3200" b="1" smtClean="0">
              <a:solidFill>
                <a:srgbClr val="FF0000"/>
              </a:solidFill>
            </a:endParaRPr>
          </a:p>
          <a:p>
            <a:pPr algn="ctr"/>
            <a:r>
              <a:rPr lang="en-US" altLang="ko-KR" sz="3200" b="1" smtClean="0">
                <a:solidFill>
                  <a:srgbClr val="FF0000"/>
                </a:solidFill>
              </a:rPr>
              <a:t>(</a:t>
            </a:r>
            <a:r>
              <a:rPr lang="ko-KR" altLang="en-US" sz="3200" b="1" smtClean="0">
                <a:solidFill>
                  <a:srgbClr val="FF0000"/>
                </a:solidFill>
              </a:rPr>
              <a:t>참여 멘토</a:t>
            </a:r>
            <a:r>
              <a:rPr lang="en-US" altLang="ko-KR" sz="3200" b="1" smtClean="0">
                <a:solidFill>
                  <a:srgbClr val="FF0000"/>
                </a:solidFill>
              </a:rPr>
              <a:t>,</a:t>
            </a:r>
            <a:r>
              <a:rPr lang="ko-KR" altLang="en-US" sz="3200" b="1" smtClean="0">
                <a:solidFill>
                  <a:srgbClr val="FF0000"/>
                </a:solidFill>
              </a:rPr>
              <a:t>멘티 모두 역량관리시스템에 신청</a:t>
            </a:r>
            <a:r>
              <a:rPr lang="en-US" altLang="ko-KR" sz="3200" b="1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en-US" altLang="ko-KR" sz="3200" b="1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2400" b="1" smtClean="0">
                <a:solidFill>
                  <a:srgbClr val="FF0000"/>
                </a:solidFill>
              </a:rPr>
              <a:t>신청 후 해당일시에 </a:t>
            </a:r>
            <a:r>
              <a:rPr lang="en-US" altLang="ko-KR" sz="2400" b="1" smtClean="0">
                <a:solidFill>
                  <a:srgbClr val="FF0000"/>
                </a:solidFill>
              </a:rPr>
              <a:t>ZOOM </a:t>
            </a:r>
            <a:r>
              <a:rPr lang="ko-KR" altLang="en-US" sz="2400" b="1" smtClean="0">
                <a:solidFill>
                  <a:srgbClr val="FF0000"/>
                </a:solidFill>
              </a:rPr>
              <a:t>링크가 발송되며 </a:t>
            </a:r>
            <a:r>
              <a:rPr lang="en-US" altLang="ko-KR" sz="2400" b="1" smtClean="0">
                <a:solidFill>
                  <a:srgbClr val="FF0000"/>
                </a:solidFill>
              </a:rPr>
              <a:t>ZOOM</a:t>
            </a:r>
            <a:r>
              <a:rPr lang="ko-KR" altLang="en-US" sz="2400" b="1" smtClean="0">
                <a:solidFill>
                  <a:srgbClr val="FF0000"/>
                </a:solidFill>
              </a:rPr>
              <a:t>회의 참여</a:t>
            </a:r>
            <a:endParaRPr lang="ko-KR" altLang="en-US" sz="2400" b="1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861178" y="4602856"/>
            <a:ext cx="1332449" cy="5372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524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121</Words>
  <Application>Microsoft Office PowerPoint</Application>
  <PresentationFormat>와이드스크린</PresentationFormat>
  <Paragraphs>19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HY헤드라인M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15</cp:revision>
  <dcterms:created xsi:type="dcterms:W3CDTF">2020-10-07T00:56:16Z</dcterms:created>
  <dcterms:modified xsi:type="dcterms:W3CDTF">2022-07-27T02:03:52Z</dcterms:modified>
</cp:coreProperties>
</file>